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807" r:id="rId5"/>
  </p:sldMasterIdLst>
  <p:notesMasterIdLst>
    <p:notesMasterId r:id="rId20"/>
  </p:notesMasterIdLst>
  <p:handoutMasterIdLst>
    <p:handoutMasterId r:id="rId21"/>
  </p:handoutMasterIdLst>
  <p:sldIdLst>
    <p:sldId id="257" r:id="rId6"/>
    <p:sldId id="266" r:id="rId7"/>
    <p:sldId id="273" r:id="rId8"/>
    <p:sldId id="264" r:id="rId9"/>
    <p:sldId id="267" r:id="rId10"/>
    <p:sldId id="268" r:id="rId11"/>
    <p:sldId id="269" r:id="rId12"/>
    <p:sldId id="258" r:id="rId13"/>
    <p:sldId id="259" r:id="rId14"/>
    <p:sldId id="270" r:id="rId15"/>
    <p:sldId id="262" r:id="rId16"/>
    <p:sldId id="271" r:id="rId17"/>
    <p:sldId id="272" r:id="rId18"/>
    <p:sldId id="263" r:id="rId1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jf1dN4o/sEZlmqmwnPzxw==" hashData="eKJwXSrArtHi/VwplR4SlcIpO1jzM7ZvmMhCw3z7IWTElPtNGxaMLbNcMsZKNy/n3IlLqIP69oHwVU/W8Qy+r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658" y="62"/>
      </p:cViewPr>
      <p:guideLst/>
    </p:cSldViewPr>
  </p:slideViewPr>
  <p:notesTextViewPr>
    <p:cViewPr>
      <p:scale>
        <a:sx n="1" d="1"/>
        <a:sy n="1" d="1"/>
      </p:scale>
      <p:origin x="0" y="0"/>
    </p:cViewPr>
  </p:notesTextViewPr>
  <p:notesViewPr>
    <p:cSldViewPr snapToGrid="0">
      <p:cViewPr varScale="1">
        <p:scale>
          <a:sx n="49" d="100"/>
          <a:sy n="49" d="100"/>
        </p:scale>
        <p:origin x="274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CCB3EE63-3EF8-4218-B4B9-0D89E30E2795}" type="datetimeFigureOut">
              <a:rPr kumimoji="1" lang="ja-JP" altLang="en-US" smtClean="0"/>
              <a:t>2021/4/7</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42E26E0E-9A9F-4787-9F7D-143038FD2578}" type="slidenum">
              <a:rPr kumimoji="1" lang="ja-JP" altLang="en-US" smtClean="0"/>
              <a:t>‹#›</a:t>
            </a:fld>
            <a:endParaRPr kumimoji="1" lang="ja-JP" altLang="en-US"/>
          </a:p>
        </p:txBody>
      </p:sp>
    </p:spTree>
    <p:extLst>
      <p:ext uri="{BB962C8B-B14F-4D97-AF65-F5344CB8AC3E}">
        <p14:creationId xmlns:p14="http://schemas.microsoft.com/office/powerpoint/2010/main" val="817905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6746AEB-5CF5-4540-9B8C-D213AAE2E9AA}" type="datetimeFigureOut">
              <a:rPr kumimoji="1" lang="ja-JP" altLang="en-US" smtClean="0"/>
              <a:t>2021/4/7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36714E8-74DC-4188-8386-CEEA7A2DA93C}" type="slidenum">
              <a:rPr kumimoji="1" lang="ja-JP" altLang="en-US" smtClean="0"/>
              <a:t>‹#›</a:t>
            </a:fld>
            <a:endParaRPr kumimoji="1" lang="ja-JP" altLang="en-US"/>
          </a:p>
        </p:txBody>
      </p:sp>
    </p:spTree>
    <p:extLst>
      <p:ext uri="{BB962C8B-B14F-4D97-AF65-F5344CB8AC3E}">
        <p14:creationId xmlns:p14="http://schemas.microsoft.com/office/powerpoint/2010/main" val="16663803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36714E8-74DC-4188-8386-CEEA7A2DA93C}" type="slidenum">
              <a:rPr kumimoji="1" lang="ja-JP" altLang="en-US" smtClean="0"/>
              <a:t>1</a:t>
            </a:fld>
            <a:endParaRPr kumimoji="1" lang="ja-JP" altLang="en-US"/>
          </a:p>
        </p:txBody>
      </p:sp>
    </p:spTree>
    <p:extLst>
      <p:ext uri="{BB962C8B-B14F-4D97-AF65-F5344CB8AC3E}">
        <p14:creationId xmlns:p14="http://schemas.microsoft.com/office/powerpoint/2010/main" val="2827432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2B4053F-11A9-4EA8-8780-E8906818E142}"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BC779D-B67B-458D-BBCE-C75ABF14B750}" type="slidenum">
              <a:rPr kumimoji="1" lang="ja-JP" altLang="en-US" smtClean="0"/>
              <a:t>‹#›</a:t>
            </a:fld>
            <a:endParaRPr kumimoji="1" lang="ja-JP" altLang="en-US"/>
          </a:p>
        </p:txBody>
      </p:sp>
    </p:spTree>
    <p:extLst>
      <p:ext uri="{BB962C8B-B14F-4D97-AF65-F5344CB8AC3E}">
        <p14:creationId xmlns:p14="http://schemas.microsoft.com/office/powerpoint/2010/main" val="140586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92E72D5-CA26-40FD-B1AF-E1103BD1E3A8}"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BC779D-B67B-458D-BBCE-C75ABF14B750}" type="slidenum">
              <a:rPr kumimoji="1" lang="ja-JP" altLang="en-US" smtClean="0"/>
              <a:t>‹#›</a:t>
            </a:fld>
            <a:endParaRPr kumimoji="1" lang="ja-JP" altLang="en-US"/>
          </a:p>
        </p:txBody>
      </p:sp>
    </p:spTree>
    <p:extLst>
      <p:ext uri="{BB962C8B-B14F-4D97-AF65-F5344CB8AC3E}">
        <p14:creationId xmlns:p14="http://schemas.microsoft.com/office/powerpoint/2010/main" val="181342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684509-16A2-472C-ABB9-988FDE5D2804}"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BC779D-B67B-458D-BBCE-C75ABF14B750}" type="slidenum">
              <a:rPr kumimoji="1" lang="ja-JP" altLang="en-US" smtClean="0"/>
              <a:t>‹#›</a:t>
            </a:fld>
            <a:endParaRPr kumimoji="1" lang="ja-JP" altLang="en-US"/>
          </a:p>
        </p:txBody>
      </p:sp>
    </p:spTree>
    <p:extLst>
      <p:ext uri="{BB962C8B-B14F-4D97-AF65-F5344CB8AC3E}">
        <p14:creationId xmlns:p14="http://schemas.microsoft.com/office/powerpoint/2010/main" val="1710826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403BAC2-EE0A-42B8-BA4A-96912487B752}"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872357-DD7C-498F-A48B-02D3CA6ED7B2}" type="slidenum">
              <a:rPr kumimoji="1" lang="ja-JP" altLang="en-US" smtClean="0"/>
              <a:t>‹#›</a:t>
            </a:fld>
            <a:endParaRPr kumimoji="1" lang="ja-JP" altLang="en-US"/>
          </a:p>
        </p:txBody>
      </p:sp>
    </p:spTree>
    <p:extLst>
      <p:ext uri="{BB962C8B-B14F-4D97-AF65-F5344CB8AC3E}">
        <p14:creationId xmlns:p14="http://schemas.microsoft.com/office/powerpoint/2010/main" val="2387309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C046E7-52E4-418A-906D-C2ED0E497070}"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872357-DD7C-498F-A48B-02D3CA6ED7B2}" type="slidenum">
              <a:rPr kumimoji="1" lang="ja-JP" altLang="en-US" smtClean="0"/>
              <a:t>‹#›</a:t>
            </a:fld>
            <a:endParaRPr kumimoji="1" lang="ja-JP" altLang="en-US"/>
          </a:p>
        </p:txBody>
      </p:sp>
    </p:spTree>
    <p:extLst>
      <p:ext uri="{BB962C8B-B14F-4D97-AF65-F5344CB8AC3E}">
        <p14:creationId xmlns:p14="http://schemas.microsoft.com/office/powerpoint/2010/main" val="3600728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78DF389-1CCA-49A7-BF3E-6C6865ABBE6E}"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872357-DD7C-498F-A48B-02D3CA6ED7B2}" type="slidenum">
              <a:rPr kumimoji="1" lang="ja-JP" altLang="en-US" smtClean="0"/>
              <a:t>‹#›</a:t>
            </a:fld>
            <a:endParaRPr kumimoji="1" lang="ja-JP" altLang="en-US"/>
          </a:p>
        </p:txBody>
      </p:sp>
    </p:spTree>
    <p:extLst>
      <p:ext uri="{BB962C8B-B14F-4D97-AF65-F5344CB8AC3E}">
        <p14:creationId xmlns:p14="http://schemas.microsoft.com/office/powerpoint/2010/main" val="1154076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8F1B6ED-1C21-4483-88B6-DCF985791BA7}" type="datetime1">
              <a:rPr kumimoji="1" lang="ja-JP" altLang="en-US" smtClean="0"/>
              <a:t>2021/4/7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872357-DD7C-498F-A48B-02D3CA6ED7B2}" type="slidenum">
              <a:rPr kumimoji="1" lang="ja-JP" altLang="en-US" smtClean="0"/>
              <a:t>‹#›</a:t>
            </a:fld>
            <a:endParaRPr kumimoji="1" lang="ja-JP" altLang="en-US"/>
          </a:p>
        </p:txBody>
      </p:sp>
    </p:spTree>
    <p:extLst>
      <p:ext uri="{BB962C8B-B14F-4D97-AF65-F5344CB8AC3E}">
        <p14:creationId xmlns:p14="http://schemas.microsoft.com/office/powerpoint/2010/main" val="866873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46A431B-413B-4836-8FB8-D2B7F6BA7A71}" type="datetime1">
              <a:rPr kumimoji="1" lang="ja-JP" altLang="en-US" smtClean="0"/>
              <a:t>2021/4/7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5872357-DD7C-498F-A48B-02D3CA6ED7B2}" type="slidenum">
              <a:rPr kumimoji="1" lang="ja-JP" altLang="en-US" smtClean="0"/>
              <a:t>‹#›</a:t>
            </a:fld>
            <a:endParaRPr kumimoji="1" lang="ja-JP" altLang="en-US"/>
          </a:p>
        </p:txBody>
      </p:sp>
    </p:spTree>
    <p:extLst>
      <p:ext uri="{BB962C8B-B14F-4D97-AF65-F5344CB8AC3E}">
        <p14:creationId xmlns:p14="http://schemas.microsoft.com/office/powerpoint/2010/main" val="2494088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38713E9-0125-466F-8B71-185D0E5B12FC}" type="datetime1">
              <a:rPr kumimoji="1" lang="ja-JP" altLang="en-US" smtClean="0"/>
              <a:t>2021/4/7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5872357-DD7C-498F-A48B-02D3CA6ED7B2}" type="slidenum">
              <a:rPr kumimoji="1" lang="ja-JP" altLang="en-US" smtClean="0"/>
              <a:t>‹#›</a:t>
            </a:fld>
            <a:endParaRPr kumimoji="1" lang="ja-JP" altLang="en-US"/>
          </a:p>
        </p:txBody>
      </p:sp>
    </p:spTree>
    <p:extLst>
      <p:ext uri="{BB962C8B-B14F-4D97-AF65-F5344CB8AC3E}">
        <p14:creationId xmlns:p14="http://schemas.microsoft.com/office/powerpoint/2010/main" val="1045829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F33F079-D5AE-4342-B501-1B75B00D5239}" type="datetime1">
              <a:rPr kumimoji="1" lang="ja-JP" altLang="en-US" smtClean="0"/>
              <a:t>2021/4/7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5872357-DD7C-498F-A48B-02D3CA6ED7B2}" type="slidenum">
              <a:rPr kumimoji="1" lang="ja-JP" altLang="en-US" smtClean="0"/>
              <a:t>‹#›</a:t>
            </a:fld>
            <a:endParaRPr kumimoji="1" lang="ja-JP" altLang="en-US"/>
          </a:p>
        </p:txBody>
      </p:sp>
    </p:spTree>
    <p:extLst>
      <p:ext uri="{BB962C8B-B14F-4D97-AF65-F5344CB8AC3E}">
        <p14:creationId xmlns:p14="http://schemas.microsoft.com/office/powerpoint/2010/main" val="2869723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0C24202-A152-4986-88C9-0505CEF8622E}" type="datetime1">
              <a:rPr kumimoji="1" lang="ja-JP" altLang="en-US" smtClean="0"/>
              <a:t>2021/4/7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872357-DD7C-498F-A48B-02D3CA6ED7B2}" type="slidenum">
              <a:rPr kumimoji="1" lang="ja-JP" altLang="en-US" smtClean="0"/>
              <a:t>‹#›</a:t>
            </a:fld>
            <a:endParaRPr kumimoji="1" lang="ja-JP" altLang="en-US"/>
          </a:p>
        </p:txBody>
      </p:sp>
    </p:spTree>
    <p:extLst>
      <p:ext uri="{BB962C8B-B14F-4D97-AF65-F5344CB8AC3E}">
        <p14:creationId xmlns:p14="http://schemas.microsoft.com/office/powerpoint/2010/main" val="150680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32B2A29-356A-4A1A-ADF6-AFFEE14E5711}"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BC779D-B67B-458D-BBCE-C75ABF14B750}" type="slidenum">
              <a:rPr kumimoji="1" lang="ja-JP" altLang="en-US" smtClean="0"/>
              <a:t>‹#›</a:t>
            </a:fld>
            <a:endParaRPr kumimoji="1" lang="ja-JP" altLang="en-US"/>
          </a:p>
        </p:txBody>
      </p:sp>
    </p:spTree>
    <p:extLst>
      <p:ext uri="{BB962C8B-B14F-4D97-AF65-F5344CB8AC3E}">
        <p14:creationId xmlns:p14="http://schemas.microsoft.com/office/powerpoint/2010/main" val="4057604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4B868A-DFD5-4540-BBA4-B25518998553}" type="datetime1">
              <a:rPr kumimoji="1" lang="ja-JP" altLang="en-US" smtClean="0"/>
              <a:t>2021/4/7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872357-DD7C-498F-A48B-02D3CA6ED7B2}" type="slidenum">
              <a:rPr kumimoji="1" lang="ja-JP" altLang="en-US" smtClean="0"/>
              <a:t>‹#›</a:t>
            </a:fld>
            <a:endParaRPr kumimoji="1" lang="ja-JP" altLang="en-US"/>
          </a:p>
        </p:txBody>
      </p:sp>
    </p:spTree>
    <p:extLst>
      <p:ext uri="{BB962C8B-B14F-4D97-AF65-F5344CB8AC3E}">
        <p14:creationId xmlns:p14="http://schemas.microsoft.com/office/powerpoint/2010/main" val="227850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4ED060-0CB9-4525-B608-D7669507FF0E}"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872357-DD7C-498F-A48B-02D3CA6ED7B2}" type="slidenum">
              <a:rPr kumimoji="1" lang="ja-JP" altLang="en-US" smtClean="0"/>
              <a:t>‹#›</a:t>
            </a:fld>
            <a:endParaRPr kumimoji="1" lang="ja-JP" altLang="en-US"/>
          </a:p>
        </p:txBody>
      </p:sp>
    </p:spTree>
    <p:extLst>
      <p:ext uri="{BB962C8B-B14F-4D97-AF65-F5344CB8AC3E}">
        <p14:creationId xmlns:p14="http://schemas.microsoft.com/office/powerpoint/2010/main" val="1472289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63937BE-A0BB-40F8-B5CE-257DB5F6B6ED}"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872357-DD7C-498F-A48B-02D3CA6ED7B2}" type="slidenum">
              <a:rPr kumimoji="1" lang="ja-JP" altLang="en-US" smtClean="0"/>
              <a:t>‹#›</a:t>
            </a:fld>
            <a:endParaRPr kumimoji="1" lang="ja-JP" altLang="en-US"/>
          </a:p>
        </p:txBody>
      </p:sp>
    </p:spTree>
    <p:extLst>
      <p:ext uri="{BB962C8B-B14F-4D97-AF65-F5344CB8AC3E}">
        <p14:creationId xmlns:p14="http://schemas.microsoft.com/office/powerpoint/2010/main" val="1303881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B3BF0BC-BDFF-4D9F-9054-4EC3487C7B42}"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658111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1EB695C-5B6D-48DE-83F8-E83A45D5D762}"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3948621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2CBCFF2-F156-4710-B700-3F6A0ABCC2E8}"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150922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578FACC-4E3A-4BC1-96D1-CAD762C03629}" type="datetime1">
              <a:rPr kumimoji="1" lang="ja-JP" altLang="en-US" smtClean="0"/>
              <a:t>2021/4/7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2174174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B2DD626-0501-4BAD-B26A-5BDFE8213C48}" type="datetime1">
              <a:rPr kumimoji="1" lang="ja-JP" altLang="en-US" smtClean="0"/>
              <a:t>2021/4/7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848259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7649E0E-58BD-4465-8F2C-65CD93B9CDD2}" type="datetime1">
              <a:rPr kumimoji="1" lang="ja-JP" altLang="en-US" smtClean="0"/>
              <a:t>2021/4/7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1412910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D25E1D5-99CE-4FB7-B33B-09B92917BB3A}" type="datetime1">
              <a:rPr kumimoji="1" lang="ja-JP" altLang="en-US" smtClean="0"/>
              <a:t>2021/4/7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211087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1AC6495-2BC4-4052-91CE-AC7A86ADC4A2}"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7BC779D-B67B-458D-BBCE-C75ABF14B750}" type="slidenum">
              <a:rPr kumimoji="1" lang="ja-JP" altLang="en-US" smtClean="0"/>
              <a:t>‹#›</a:t>
            </a:fld>
            <a:endParaRPr kumimoji="1" lang="ja-JP" altLang="en-US"/>
          </a:p>
        </p:txBody>
      </p:sp>
    </p:spTree>
    <p:extLst>
      <p:ext uri="{BB962C8B-B14F-4D97-AF65-F5344CB8AC3E}">
        <p14:creationId xmlns:p14="http://schemas.microsoft.com/office/powerpoint/2010/main" val="841255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6AD99B8-0AED-4E7C-B1DD-B5360FBDDE61}" type="datetime1">
              <a:rPr kumimoji="1" lang="ja-JP" altLang="en-US" smtClean="0"/>
              <a:t>2021/4/7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1440252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624EF3-8C01-49D4-9FFF-4B6CF043634E}" type="datetime1">
              <a:rPr kumimoji="1" lang="ja-JP" altLang="en-US" smtClean="0"/>
              <a:t>2021/4/7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2075237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7C04E1-642E-4735-BA7E-BC7D89098DAE}"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1769749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E79ED4C-E3B9-4DC3-B79E-833B8215A686}"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746493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49D0B73-B668-455C-AD95-311730ED9708}"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4889EB-A329-473C-B1AA-75401C10DC9D}" type="slidenum">
              <a:rPr kumimoji="1" lang="ja-JP" altLang="en-US" smtClean="0"/>
              <a:t>‹#›</a:t>
            </a:fld>
            <a:endParaRPr kumimoji="1" lang="ja-JP" altLang="en-US"/>
          </a:p>
        </p:txBody>
      </p:sp>
    </p:spTree>
    <p:extLst>
      <p:ext uri="{BB962C8B-B14F-4D97-AF65-F5344CB8AC3E}">
        <p14:creationId xmlns:p14="http://schemas.microsoft.com/office/powerpoint/2010/main" val="1088072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7D4E18C-9C5B-4866-9AB0-C573E2053C40}"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4889EB-A329-473C-B1AA-75401C10DC9D}" type="slidenum">
              <a:rPr kumimoji="1" lang="ja-JP" altLang="en-US" smtClean="0"/>
              <a:t>‹#›</a:t>
            </a:fld>
            <a:endParaRPr kumimoji="1" lang="ja-JP" altLang="en-US"/>
          </a:p>
        </p:txBody>
      </p:sp>
    </p:spTree>
    <p:extLst>
      <p:ext uri="{BB962C8B-B14F-4D97-AF65-F5344CB8AC3E}">
        <p14:creationId xmlns:p14="http://schemas.microsoft.com/office/powerpoint/2010/main" val="3180300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3D03665-D720-4A91-A5BA-78667833AD2A}"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4889EB-A329-473C-B1AA-75401C10DC9D}" type="slidenum">
              <a:rPr kumimoji="1" lang="ja-JP" altLang="en-US" smtClean="0"/>
              <a:t>‹#›</a:t>
            </a:fld>
            <a:endParaRPr kumimoji="1" lang="ja-JP" altLang="en-US"/>
          </a:p>
        </p:txBody>
      </p:sp>
    </p:spTree>
    <p:extLst>
      <p:ext uri="{BB962C8B-B14F-4D97-AF65-F5344CB8AC3E}">
        <p14:creationId xmlns:p14="http://schemas.microsoft.com/office/powerpoint/2010/main" val="2502718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AE1F907-59E5-40C0-9BCA-FE8711793879}" type="datetime1">
              <a:rPr kumimoji="1" lang="ja-JP" altLang="en-US" smtClean="0"/>
              <a:t>2021/4/7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4889EB-A329-473C-B1AA-75401C10DC9D}" type="slidenum">
              <a:rPr kumimoji="1" lang="ja-JP" altLang="en-US" smtClean="0"/>
              <a:t>‹#›</a:t>
            </a:fld>
            <a:endParaRPr kumimoji="1" lang="ja-JP" altLang="en-US"/>
          </a:p>
        </p:txBody>
      </p:sp>
    </p:spTree>
    <p:extLst>
      <p:ext uri="{BB962C8B-B14F-4D97-AF65-F5344CB8AC3E}">
        <p14:creationId xmlns:p14="http://schemas.microsoft.com/office/powerpoint/2010/main" val="2855707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D357D71-A9DD-4CC4-8CA5-F71D8B98AF35}" type="datetime1">
              <a:rPr kumimoji="1" lang="ja-JP" altLang="en-US" smtClean="0"/>
              <a:t>2021/4/7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64889EB-A329-473C-B1AA-75401C10DC9D}" type="slidenum">
              <a:rPr kumimoji="1" lang="ja-JP" altLang="en-US" smtClean="0"/>
              <a:t>‹#›</a:t>
            </a:fld>
            <a:endParaRPr kumimoji="1" lang="ja-JP" altLang="en-US"/>
          </a:p>
        </p:txBody>
      </p:sp>
    </p:spTree>
    <p:extLst>
      <p:ext uri="{BB962C8B-B14F-4D97-AF65-F5344CB8AC3E}">
        <p14:creationId xmlns:p14="http://schemas.microsoft.com/office/powerpoint/2010/main" val="17743260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894F27E-5755-4F17-807B-F5F2D2E3106F}" type="datetime1">
              <a:rPr kumimoji="1" lang="ja-JP" altLang="en-US" smtClean="0"/>
              <a:t>2021/4/7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64889EB-A329-473C-B1AA-75401C10DC9D}" type="slidenum">
              <a:rPr kumimoji="1" lang="ja-JP" altLang="en-US" smtClean="0"/>
              <a:t>‹#›</a:t>
            </a:fld>
            <a:endParaRPr kumimoji="1" lang="ja-JP" altLang="en-US"/>
          </a:p>
        </p:txBody>
      </p:sp>
    </p:spTree>
    <p:extLst>
      <p:ext uri="{BB962C8B-B14F-4D97-AF65-F5344CB8AC3E}">
        <p14:creationId xmlns:p14="http://schemas.microsoft.com/office/powerpoint/2010/main" val="143547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935EA07-2095-42EB-8A47-308CE71425EA}" type="datetime1">
              <a:rPr kumimoji="1" lang="ja-JP" altLang="en-US" smtClean="0"/>
              <a:t>2021/4/7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7BC779D-B67B-458D-BBCE-C75ABF14B750}" type="slidenum">
              <a:rPr kumimoji="1" lang="ja-JP" altLang="en-US" smtClean="0"/>
              <a:t>‹#›</a:t>
            </a:fld>
            <a:endParaRPr kumimoji="1" lang="ja-JP" altLang="en-US"/>
          </a:p>
        </p:txBody>
      </p:sp>
    </p:spTree>
    <p:extLst>
      <p:ext uri="{BB962C8B-B14F-4D97-AF65-F5344CB8AC3E}">
        <p14:creationId xmlns:p14="http://schemas.microsoft.com/office/powerpoint/2010/main" val="518540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DB99E77-1A2A-431C-BA33-8E66CF065030}" type="datetime1">
              <a:rPr kumimoji="1" lang="ja-JP" altLang="en-US" smtClean="0"/>
              <a:t>2021/4/7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64889EB-A329-473C-B1AA-75401C10DC9D}" type="slidenum">
              <a:rPr kumimoji="1" lang="ja-JP" altLang="en-US" smtClean="0"/>
              <a:t>‹#›</a:t>
            </a:fld>
            <a:endParaRPr kumimoji="1" lang="ja-JP" altLang="en-US"/>
          </a:p>
        </p:txBody>
      </p:sp>
    </p:spTree>
    <p:extLst>
      <p:ext uri="{BB962C8B-B14F-4D97-AF65-F5344CB8AC3E}">
        <p14:creationId xmlns:p14="http://schemas.microsoft.com/office/powerpoint/2010/main" val="2890272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81A261-D544-4C57-B2B7-281884B24303}" type="datetime1">
              <a:rPr kumimoji="1" lang="ja-JP" altLang="en-US" smtClean="0"/>
              <a:t>2021/4/7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4889EB-A329-473C-B1AA-75401C10DC9D}" type="slidenum">
              <a:rPr kumimoji="1" lang="ja-JP" altLang="en-US" smtClean="0"/>
              <a:t>‹#›</a:t>
            </a:fld>
            <a:endParaRPr kumimoji="1" lang="ja-JP" altLang="en-US"/>
          </a:p>
        </p:txBody>
      </p:sp>
    </p:spTree>
    <p:extLst>
      <p:ext uri="{BB962C8B-B14F-4D97-AF65-F5344CB8AC3E}">
        <p14:creationId xmlns:p14="http://schemas.microsoft.com/office/powerpoint/2010/main" val="592335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E5F64D1-79F5-4D33-B6B6-0D8DF3CCD779}" type="datetime1">
              <a:rPr kumimoji="1" lang="ja-JP" altLang="en-US" smtClean="0"/>
              <a:t>2021/4/7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4889EB-A329-473C-B1AA-75401C10DC9D}" type="slidenum">
              <a:rPr kumimoji="1" lang="ja-JP" altLang="en-US" smtClean="0"/>
              <a:t>‹#›</a:t>
            </a:fld>
            <a:endParaRPr kumimoji="1" lang="ja-JP" altLang="en-US"/>
          </a:p>
        </p:txBody>
      </p:sp>
    </p:spTree>
    <p:extLst>
      <p:ext uri="{BB962C8B-B14F-4D97-AF65-F5344CB8AC3E}">
        <p14:creationId xmlns:p14="http://schemas.microsoft.com/office/powerpoint/2010/main" val="2983809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5C35779-A79F-4C45-BB8D-B4BF99F9ECB9}"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4889EB-A329-473C-B1AA-75401C10DC9D}" type="slidenum">
              <a:rPr kumimoji="1" lang="ja-JP" altLang="en-US" smtClean="0"/>
              <a:t>‹#›</a:t>
            </a:fld>
            <a:endParaRPr kumimoji="1" lang="ja-JP" altLang="en-US"/>
          </a:p>
        </p:txBody>
      </p:sp>
    </p:spTree>
    <p:extLst>
      <p:ext uri="{BB962C8B-B14F-4D97-AF65-F5344CB8AC3E}">
        <p14:creationId xmlns:p14="http://schemas.microsoft.com/office/powerpoint/2010/main" val="682008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4276747-E9E9-4A9E-A715-39008833E1A9}" type="datetime1">
              <a:rPr kumimoji="1" lang="ja-JP" altLang="en-US" smtClean="0"/>
              <a:t>2021/4/7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4889EB-A329-473C-B1AA-75401C10DC9D}" type="slidenum">
              <a:rPr kumimoji="1" lang="ja-JP" altLang="en-US" smtClean="0"/>
              <a:t>‹#›</a:t>
            </a:fld>
            <a:endParaRPr kumimoji="1" lang="ja-JP" altLang="en-US"/>
          </a:p>
        </p:txBody>
      </p:sp>
    </p:spTree>
    <p:extLst>
      <p:ext uri="{BB962C8B-B14F-4D97-AF65-F5344CB8AC3E}">
        <p14:creationId xmlns:p14="http://schemas.microsoft.com/office/powerpoint/2010/main" val="16947436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B3BF0BC-BDFF-4D9F-9054-4EC3487C7B42}" type="datetime1">
              <a:rPr kumimoji="1" lang="ja-JP" altLang="en-US" smtClean="0"/>
              <a:t>2021/4/7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2231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EB695C-5B6D-48DE-83F8-E83A45D5D762}" type="datetime1">
              <a:rPr kumimoji="1" lang="ja-JP" altLang="en-US" smtClean="0"/>
              <a:t>2021/4/7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3964524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2CBCFF2-F156-4710-B700-3F6A0ABCC2E8}" type="datetime1">
              <a:rPr kumimoji="1" lang="ja-JP" altLang="en-US" smtClean="0"/>
              <a:t>2021/4/7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091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578FACC-4E3A-4BC1-96D1-CAD762C03629}" type="datetime1">
              <a:rPr kumimoji="1" lang="ja-JP" altLang="en-US" smtClean="0"/>
              <a:t>2021/4/7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32132374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B2DD626-0501-4BAD-B26A-5BDFE8213C48}" type="datetime1">
              <a:rPr kumimoji="1" lang="ja-JP" altLang="en-US" smtClean="0"/>
              <a:t>2021/4/7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81152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C82C373-972D-4460-A5CB-E3EEBE533AB6}" type="datetime1">
              <a:rPr kumimoji="1" lang="ja-JP" altLang="en-US" smtClean="0"/>
              <a:t>2021/4/7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7BC779D-B67B-458D-BBCE-C75ABF14B750}" type="slidenum">
              <a:rPr kumimoji="1" lang="ja-JP" altLang="en-US" smtClean="0"/>
              <a:t>‹#›</a:t>
            </a:fld>
            <a:endParaRPr kumimoji="1" lang="ja-JP" altLang="en-US"/>
          </a:p>
        </p:txBody>
      </p:sp>
    </p:spTree>
    <p:extLst>
      <p:ext uri="{BB962C8B-B14F-4D97-AF65-F5344CB8AC3E}">
        <p14:creationId xmlns:p14="http://schemas.microsoft.com/office/powerpoint/2010/main" val="18030455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7649E0E-58BD-4465-8F2C-65CD93B9CDD2}" type="datetime1">
              <a:rPr kumimoji="1" lang="ja-JP" altLang="en-US" smtClean="0"/>
              <a:t>2021/4/7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2932497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D25E1D5-99CE-4FB7-B33B-09B92917BB3A}" type="datetime1">
              <a:rPr kumimoji="1" lang="ja-JP" altLang="en-US" smtClean="0"/>
              <a:t>2021/4/7</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513693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6AD99B8-0AED-4E7C-B1DD-B5360FBDDE61}" type="datetime1">
              <a:rPr kumimoji="1" lang="ja-JP" altLang="en-US" smtClean="0"/>
              <a:t>2021/4/7</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1255087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624EF3-8C01-49D4-9FFF-4B6CF043634E}" type="datetime1">
              <a:rPr kumimoji="1" lang="ja-JP" altLang="en-US" smtClean="0"/>
              <a:t>2021/4/7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11203058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07C04E1-642E-4735-BA7E-BC7D89098DAE}" type="datetime1">
              <a:rPr kumimoji="1" lang="ja-JP" altLang="en-US" smtClean="0"/>
              <a:t>2021/4/7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3386091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E79ED4C-E3B9-4DC3-B79E-833B8215A686}" type="datetime1">
              <a:rPr kumimoji="1" lang="ja-JP" altLang="en-US" smtClean="0"/>
              <a:t>2021/4/7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413025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C4D8841-2584-4E28-B5BF-D8CB3279EE6E}" type="datetime1">
              <a:rPr kumimoji="1" lang="ja-JP" altLang="en-US" smtClean="0"/>
              <a:t>2021/4/7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7BC779D-B67B-458D-BBCE-C75ABF14B750}" type="slidenum">
              <a:rPr kumimoji="1" lang="ja-JP" altLang="en-US" smtClean="0"/>
              <a:t>‹#›</a:t>
            </a:fld>
            <a:endParaRPr kumimoji="1" lang="ja-JP" altLang="en-US"/>
          </a:p>
        </p:txBody>
      </p:sp>
    </p:spTree>
    <p:extLst>
      <p:ext uri="{BB962C8B-B14F-4D97-AF65-F5344CB8AC3E}">
        <p14:creationId xmlns:p14="http://schemas.microsoft.com/office/powerpoint/2010/main" val="4798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CA0BF95-6876-4981-9CCE-869F1470034A}" type="datetime1">
              <a:rPr kumimoji="1" lang="ja-JP" altLang="en-US" smtClean="0"/>
              <a:t>2021/4/7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7BC779D-B67B-458D-BBCE-C75ABF14B750}" type="slidenum">
              <a:rPr kumimoji="1" lang="ja-JP" altLang="en-US" smtClean="0"/>
              <a:t>‹#›</a:t>
            </a:fld>
            <a:endParaRPr kumimoji="1" lang="ja-JP" altLang="en-US"/>
          </a:p>
        </p:txBody>
      </p:sp>
    </p:spTree>
    <p:extLst>
      <p:ext uri="{BB962C8B-B14F-4D97-AF65-F5344CB8AC3E}">
        <p14:creationId xmlns:p14="http://schemas.microsoft.com/office/powerpoint/2010/main" val="291872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4A4A71F-85B9-4F5A-990C-508A94C42BE4}" type="datetime1">
              <a:rPr kumimoji="1" lang="ja-JP" altLang="en-US" smtClean="0"/>
              <a:t>2021/4/7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7BC779D-B67B-458D-BBCE-C75ABF14B750}" type="slidenum">
              <a:rPr kumimoji="1" lang="ja-JP" altLang="en-US" smtClean="0"/>
              <a:t>‹#›</a:t>
            </a:fld>
            <a:endParaRPr kumimoji="1" lang="ja-JP" altLang="en-US"/>
          </a:p>
        </p:txBody>
      </p:sp>
    </p:spTree>
    <p:extLst>
      <p:ext uri="{BB962C8B-B14F-4D97-AF65-F5344CB8AC3E}">
        <p14:creationId xmlns:p14="http://schemas.microsoft.com/office/powerpoint/2010/main" val="72329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01E277C-92BC-4C77-A6EF-780AFDD5FBC0}" type="datetime1">
              <a:rPr kumimoji="1" lang="ja-JP" altLang="en-US" smtClean="0"/>
              <a:t>2021/4/7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7BC779D-B67B-458D-BBCE-C75ABF14B750}" type="slidenum">
              <a:rPr kumimoji="1" lang="ja-JP" altLang="en-US" smtClean="0"/>
              <a:t>‹#›</a:t>
            </a:fld>
            <a:endParaRPr kumimoji="1" lang="ja-JP" altLang="en-US"/>
          </a:p>
        </p:txBody>
      </p:sp>
    </p:spTree>
    <p:extLst>
      <p:ext uri="{BB962C8B-B14F-4D97-AF65-F5344CB8AC3E}">
        <p14:creationId xmlns:p14="http://schemas.microsoft.com/office/powerpoint/2010/main" val="238012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DCD56-1B04-4D5A-8FA3-51DD710165C4}" type="datetime1">
              <a:rPr kumimoji="1" lang="ja-JP" altLang="en-US" smtClean="0"/>
              <a:t>2021/4/7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C779D-B67B-458D-BBCE-C75ABF14B750}" type="slidenum">
              <a:rPr kumimoji="1" lang="ja-JP" altLang="en-US" smtClean="0"/>
              <a:t>‹#›</a:t>
            </a:fld>
            <a:endParaRPr kumimoji="1" lang="ja-JP" altLang="en-US"/>
          </a:p>
        </p:txBody>
      </p:sp>
    </p:spTree>
    <p:extLst>
      <p:ext uri="{BB962C8B-B14F-4D97-AF65-F5344CB8AC3E}">
        <p14:creationId xmlns:p14="http://schemas.microsoft.com/office/powerpoint/2010/main" val="2368763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179AE-574B-4F6D-9065-746416868E16}" type="datetime1">
              <a:rPr kumimoji="1" lang="ja-JP" altLang="en-US" smtClean="0"/>
              <a:t>2021/4/7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72357-DD7C-498F-A48B-02D3CA6ED7B2}" type="slidenum">
              <a:rPr kumimoji="1" lang="ja-JP" altLang="en-US" smtClean="0"/>
              <a:t>‹#›</a:t>
            </a:fld>
            <a:endParaRPr kumimoji="1" lang="ja-JP" altLang="en-US"/>
          </a:p>
        </p:txBody>
      </p:sp>
    </p:spTree>
    <p:extLst>
      <p:ext uri="{BB962C8B-B14F-4D97-AF65-F5344CB8AC3E}">
        <p14:creationId xmlns:p14="http://schemas.microsoft.com/office/powerpoint/2010/main" val="984004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2AA02-FE8B-4739-924C-7CF49B55FCF1}" type="datetime1">
              <a:rPr kumimoji="1" lang="ja-JP" altLang="en-US" smtClean="0"/>
              <a:t>2021/4/7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546BF-66A4-46FE-915E-139744D4062A}" type="slidenum">
              <a:rPr kumimoji="1" lang="ja-JP" altLang="en-US" smtClean="0"/>
              <a:t>‹#›</a:t>
            </a:fld>
            <a:endParaRPr kumimoji="1" lang="ja-JP" altLang="en-US"/>
          </a:p>
        </p:txBody>
      </p:sp>
    </p:spTree>
    <p:extLst>
      <p:ext uri="{BB962C8B-B14F-4D97-AF65-F5344CB8AC3E}">
        <p14:creationId xmlns:p14="http://schemas.microsoft.com/office/powerpoint/2010/main" val="20409172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39EC1-D995-48C3-8337-4AAFFE556A5E}" type="datetime1">
              <a:rPr kumimoji="1" lang="ja-JP" altLang="en-US" smtClean="0"/>
              <a:t>2021/4/7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889EB-A329-473C-B1AA-75401C10DC9D}" type="slidenum">
              <a:rPr kumimoji="1" lang="ja-JP" altLang="en-US" smtClean="0"/>
              <a:t>‹#›</a:t>
            </a:fld>
            <a:endParaRPr kumimoji="1" lang="ja-JP" altLang="en-US"/>
          </a:p>
        </p:txBody>
      </p:sp>
    </p:spTree>
    <p:extLst>
      <p:ext uri="{BB962C8B-B14F-4D97-AF65-F5344CB8AC3E}">
        <p14:creationId xmlns:p14="http://schemas.microsoft.com/office/powerpoint/2010/main" val="30549096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C3DCD56-1B04-4D5A-8FA3-51DD710165C4}" type="datetime1">
              <a:rPr kumimoji="1" lang="ja-JP" altLang="en-US" smtClean="0"/>
              <a:t>2021/4/7</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7BC779D-B67B-458D-BBCE-C75ABF14B750}"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18489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28298" y="354842"/>
            <a:ext cx="9846859" cy="3937379"/>
          </a:xfrm>
        </p:spPr>
        <p:txBody>
          <a:bodyPr>
            <a:noAutofit/>
          </a:bodyPr>
          <a:lstStyle/>
          <a:p>
            <a:pPr algn="ctr"/>
            <a:r>
              <a:rPr kumimoji="1" lang="ja-JP" altLang="en-US" sz="5400" dirty="0" smtClean="0">
                <a:latin typeface="HG丸ｺﾞｼｯｸM-PRO" panose="020F0600000000000000" pitchFamily="50" charset="-128"/>
                <a:ea typeface="HG丸ｺﾞｼｯｸM-PRO" panose="020F0600000000000000" pitchFamily="50" charset="-128"/>
              </a:rPr>
              <a:t>中学校保健体育単元作成シート</a:t>
            </a:r>
            <a:r>
              <a:rPr kumimoji="1" lang="en-US" altLang="ja-JP" sz="5400" dirty="0" smtClean="0">
                <a:latin typeface="HG丸ｺﾞｼｯｸM-PRO" panose="020F0600000000000000" pitchFamily="50" charset="-128"/>
                <a:ea typeface="HG丸ｺﾞｼｯｸM-PRO" panose="020F0600000000000000" pitchFamily="50" charset="-128"/>
              </a:rPr>
              <a:t/>
            </a:r>
            <a:br>
              <a:rPr kumimoji="1" lang="en-US" altLang="ja-JP" sz="5400" dirty="0" smtClean="0">
                <a:latin typeface="HG丸ｺﾞｼｯｸM-PRO" panose="020F0600000000000000" pitchFamily="50" charset="-128"/>
                <a:ea typeface="HG丸ｺﾞｼｯｸM-PRO" panose="020F0600000000000000" pitchFamily="50" charset="-128"/>
              </a:rPr>
            </a:br>
            <a:r>
              <a:rPr lang="en-US" altLang="ja-JP" sz="5400" dirty="0">
                <a:latin typeface="HG丸ｺﾞｼｯｸM-PRO" panose="020F0600000000000000" pitchFamily="50" charset="-128"/>
                <a:ea typeface="HG丸ｺﾞｼｯｸM-PRO" panose="020F0600000000000000" pitchFamily="50" charset="-128"/>
              </a:rPr>
              <a:t/>
            </a:r>
            <a:br>
              <a:rPr lang="en-US" altLang="ja-JP" sz="5400" dirty="0">
                <a:latin typeface="HG丸ｺﾞｼｯｸM-PRO" panose="020F0600000000000000" pitchFamily="50" charset="-128"/>
                <a:ea typeface="HG丸ｺﾞｼｯｸM-PRO" panose="020F0600000000000000" pitchFamily="50" charset="-128"/>
              </a:rPr>
            </a:br>
            <a:r>
              <a:rPr lang="ja-JP" altLang="en-US" sz="5400" dirty="0" smtClean="0">
                <a:latin typeface="HG丸ｺﾞｼｯｸM-PRO" panose="020F0600000000000000" pitchFamily="50" charset="-128"/>
                <a:ea typeface="HG丸ｺﾞｼｯｸM-PRO" panose="020F0600000000000000" pitchFamily="50" charset="-128"/>
              </a:rPr>
              <a:t>操作方法について</a:t>
            </a:r>
            <a:endParaRPr kumimoji="1" lang="ja-JP" altLang="en-US" sz="5400"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B2A1C1EB-03CB-4D31-A2B0-41F6883DD0C7}" type="slidenum">
              <a:rPr lang="ja-JP" altLang="en-US" smtClean="0"/>
              <a:pPr/>
              <a:t>1</a:t>
            </a:fld>
            <a:endParaRPr lang="ja-JP" altLang="en-US"/>
          </a:p>
        </p:txBody>
      </p:sp>
    </p:spTree>
    <p:extLst>
      <p:ext uri="{BB962C8B-B14F-4D97-AF65-F5344CB8AC3E}">
        <p14:creationId xmlns:p14="http://schemas.microsoft.com/office/powerpoint/2010/main" val="3386872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7BC779D-B67B-458D-BBCE-C75ABF14B750}" type="slidenum">
              <a:rPr kumimoji="1" lang="ja-JP" altLang="en-US" smtClean="0"/>
              <a:t>10</a:t>
            </a:fld>
            <a:endParaRPr kumimoji="1" lang="ja-JP" altLang="en-US"/>
          </a:p>
        </p:txBody>
      </p:sp>
      <p:pic>
        <p:nvPicPr>
          <p:cNvPr id="11" name="図 10"/>
          <p:cNvPicPr>
            <a:picLocks noChangeAspect="1"/>
          </p:cNvPicPr>
          <p:nvPr/>
        </p:nvPicPr>
        <p:blipFill>
          <a:blip r:embed="rId2"/>
          <a:stretch>
            <a:fillRect/>
          </a:stretch>
        </p:blipFill>
        <p:spPr>
          <a:xfrm>
            <a:off x="3958084" y="1745673"/>
            <a:ext cx="7076016" cy="4737854"/>
          </a:xfrm>
          <a:prstGeom prst="rect">
            <a:avLst/>
          </a:prstGeom>
          <a:ln w="12700">
            <a:solidFill>
              <a:schemeClr val="tx1"/>
            </a:solidFill>
          </a:ln>
        </p:spPr>
      </p:pic>
      <p:pic>
        <p:nvPicPr>
          <p:cNvPr id="10" name="図 9"/>
          <p:cNvPicPr>
            <a:picLocks noChangeAspect="1"/>
          </p:cNvPicPr>
          <p:nvPr/>
        </p:nvPicPr>
        <p:blipFill>
          <a:blip r:embed="rId3"/>
          <a:stretch>
            <a:fillRect/>
          </a:stretch>
        </p:blipFill>
        <p:spPr>
          <a:xfrm>
            <a:off x="910129" y="820706"/>
            <a:ext cx="5271517" cy="4779049"/>
          </a:xfrm>
          <a:prstGeom prst="rect">
            <a:avLst/>
          </a:prstGeom>
          <a:ln w="12700">
            <a:solidFill>
              <a:schemeClr val="tx1"/>
            </a:solidFill>
          </a:ln>
        </p:spPr>
      </p:pic>
      <p:sp>
        <p:nvSpPr>
          <p:cNvPr id="12" name="円/楕円 11"/>
          <p:cNvSpPr/>
          <p:nvPr/>
        </p:nvSpPr>
        <p:spPr>
          <a:xfrm>
            <a:off x="3083268" y="784746"/>
            <a:ext cx="3287306" cy="4769667"/>
          </a:xfrm>
          <a:prstGeom prst="ellipse">
            <a:avLst/>
          </a:prstGeom>
          <a:noFill/>
          <a:ln w="635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429817" y="1740090"/>
            <a:ext cx="3610996" cy="3489372"/>
          </a:xfrm>
          <a:prstGeom prst="ellipse">
            <a:avLst/>
          </a:prstGeom>
          <a:noFill/>
          <a:ln w="635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カーブ矢印 13"/>
          <p:cNvSpPr/>
          <p:nvPr/>
        </p:nvSpPr>
        <p:spPr>
          <a:xfrm>
            <a:off x="5943600" y="1084996"/>
            <a:ext cx="3145808" cy="7438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角丸四角形 14"/>
          <p:cNvSpPr/>
          <p:nvPr/>
        </p:nvSpPr>
        <p:spPr>
          <a:xfrm>
            <a:off x="5646048" y="353796"/>
            <a:ext cx="5606531" cy="581076"/>
          </a:xfrm>
          <a:prstGeom prst="roundRect">
            <a:avLst/>
          </a:prstGeom>
          <a:solidFill>
            <a:schemeClr val="accent1">
              <a:lumMod val="75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en-US" altLang="ja-JP" sz="1400" dirty="0" smtClean="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400" dirty="0" smtClean="0">
                <a:solidFill>
                  <a:schemeClr val="bg1"/>
                </a:solidFill>
                <a:latin typeface="HGP創英角ｺﾞｼｯｸUB" panose="020B0900000000000000" pitchFamily="50" charset="-128"/>
                <a:ea typeface="HGP創英角ｺﾞｼｯｸUB" panose="020B0900000000000000" pitchFamily="50" charset="-128"/>
              </a:rPr>
              <a:t>手順１</a:t>
            </a:r>
            <a:r>
              <a:rPr kumimoji="1" lang="en-US" altLang="ja-JP" sz="1400" dirty="0" smtClean="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400" dirty="0" smtClean="0">
                <a:solidFill>
                  <a:schemeClr val="bg1"/>
                </a:solidFill>
                <a:latin typeface="HGP創英角ｺﾞｼｯｸUB" panose="020B0900000000000000" pitchFamily="50" charset="-128"/>
                <a:ea typeface="HGP創英角ｺﾞｼｯｸUB" panose="020B0900000000000000" pitchFamily="50" charset="-128"/>
              </a:rPr>
              <a:t>で入力した</a:t>
            </a:r>
            <a:r>
              <a:rPr lang="zh-TW" altLang="en-US" sz="1400" dirty="0">
                <a:solidFill>
                  <a:schemeClr val="bg1"/>
                </a:solidFill>
                <a:latin typeface="HGP創英角ｺﾞｼｯｸUB" panose="020B0900000000000000" pitchFamily="50" charset="-128"/>
                <a:ea typeface="HGP創英角ｺﾞｼｯｸUB" panose="020B0900000000000000" pitchFamily="50" charset="-128"/>
              </a:rPr>
              <a:t>単元名、学年、</a:t>
            </a:r>
            <a:r>
              <a:rPr lang="zh-TW" altLang="en-US" sz="1400" dirty="0" smtClean="0">
                <a:solidFill>
                  <a:schemeClr val="bg1"/>
                </a:solidFill>
                <a:latin typeface="HGP創英角ｺﾞｼｯｸUB" panose="020B0900000000000000" pitchFamily="50" charset="-128"/>
                <a:ea typeface="HGP創英角ｺﾞｼｯｸUB" panose="020B0900000000000000" pitchFamily="50" charset="-128"/>
              </a:rPr>
              <a:t>時間</a:t>
            </a:r>
            <a:r>
              <a:rPr lang="ja-JP" altLang="en-US" sz="1400" dirty="0" smtClean="0">
                <a:solidFill>
                  <a:schemeClr val="bg1"/>
                </a:solidFill>
                <a:latin typeface="HGP創英角ｺﾞｼｯｸUB" panose="020B0900000000000000" pitchFamily="50" charset="-128"/>
                <a:ea typeface="HGP創英角ｺﾞｼｯｸUB" panose="020B0900000000000000" pitchFamily="50" charset="-128"/>
              </a:rPr>
              <a:t>や</a:t>
            </a:r>
            <a:r>
              <a:rPr kumimoji="1" lang="ja-JP" altLang="en-US" sz="1400" dirty="0" smtClean="0">
                <a:solidFill>
                  <a:schemeClr val="bg1"/>
                </a:solidFill>
                <a:latin typeface="HGP創英角ｺﾞｼｯｸUB" panose="020B0900000000000000" pitchFamily="50" charset="-128"/>
                <a:ea typeface="HGP創英角ｺﾞｼｯｸUB" panose="020B0900000000000000" pitchFamily="50" charset="-128"/>
              </a:rPr>
              <a:t>指導日、評価日は</a:t>
            </a:r>
            <a:r>
              <a:rPr kumimoji="1" lang="en-US" altLang="ja-JP" sz="1400" dirty="0" smtClean="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手順２</a:t>
            </a:r>
            <a:r>
              <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に反映</a:t>
            </a:r>
            <a:r>
              <a:rPr kumimoji="1" lang="ja-JP" altLang="en-US" sz="1400" dirty="0" smtClean="0">
                <a:solidFill>
                  <a:schemeClr val="bg1"/>
                </a:solidFill>
                <a:latin typeface="HGP創英角ｺﾞｼｯｸUB" panose="020B0900000000000000" pitchFamily="50" charset="-128"/>
                <a:ea typeface="HGP創英角ｺﾞｼｯｸUB" panose="020B0900000000000000" pitchFamily="50" charset="-128"/>
              </a:rPr>
              <a:t>されます。</a:t>
            </a:r>
            <a:endPar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5382768" y="6130960"/>
            <a:ext cx="1237488" cy="2241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0110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50767" y="372533"/>
            <a:ext cx="11681569" cy="17388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smtClean="0">
                <a:latin typeface="+mn-ea"/>
                <a:ea typeface="+mn-ea"/>
              </a:rPr>
              <a:t>手順２　</a:t>
            </a:r>
            <a:endParaRPr lang="en-US" altLang="ja-JP" sz="3600" b="1" dirty="0" smtClean="0">
              <a:latin typeface="+mn-ea"/>
              <a:ea typeface="+mn-ea"/>
            </a:endParaRPr>
          </a:p>
          <a:p>
            <a:pPr algn="l"/>
            <a:endParaRPr lang="en-US" altLang="ja-JP" sz="1400" b="1" dirty="0" smtClean="0">
              <a:latin typeface="+mn-ea"/>
              <a:ea typeface="+mn-ea"/>
            </a:endParaRPr>
          </a:p>
          <a:p>
            <a:pPr algn="l"/>
            <a:r>
              <a:rPr lang="ja-JP" altLang="en-US" sz="3600" b="1" dirty="0" smtClean="0">
                <a:latin typeface="+mn-ea"/>
                <a:ea typeface="+mn-ea"/>
              </a:rPr>
              <a:t>上記の表に反映された内容を</a:t>
            </a:r>
            <a:r>
              <a:rPr lang="en-US" altLang="ja-JP" sz="3600" b="1" dirty="0" smtClean="0">
                <a:latin typeface="+mn-ea"/>
                <a:ea typeface="+mn-ea"/>
              </a:rPr>
              <a:t>【</a:t>
            </a:r>
            <a:r>
              <a:rPr lang="ja-JP" altLang="en-US" sz="3600" b="1" dirty="0" smtClean="0">
                <a:latin typeface="+mn-ea"/>
                <a:ea typeface="+mn-ea"/>
              </a:rPr>
              <a:t>色付き枠</a:t>
            </a:r>
            <a:r>
              <a:rPr lang="en-US" altLang="ja-JP" sz="3600" b="1" dirty="0" smtClean="0">
                <a:latin typeface="+mn-ea"/>
                <a:ea typeface="+mn-ea"/>
              </a:rPr>
              <a:t>】</a:t>
            </a:r>
            <a:r>
              <a:rPr lang="ja-JP" altLang="en-US" sz="3600" b="1" dirty="0" smtClean="0">
                <a:latin typeface="+mn-ea"/>
                <a:ea typeface="+mn-ea"/>
              </a:rPr>
              <a:t>のプルダウンにて</a:t>
            </a:r>
            <a:endParaRPr lang="en-US" altLang="ja-JP" sz="3600" b="1" dirty="0" smtClean="0">
              <a:latin typeface="+mn-ea"/>
              <a:ea typeface="+mn-ea"/>
            </a:endParaRPr>
          </a:p>
          <a:p>
            <a:pPr algn="l"/>
            <a:r>
              <a:rPr lang="ja-JP" altLang="en-US" sz="3600" b="1" dirty="0" smtClean="0">
                <a:latin typeface="+mn-ea"/>
                <a:ea typeface="+mn-ea"/>
              </a:rPr>
              <a:t>選択する</a:t>
            </a:r>
            <a:r>
              <a:rPr lang="ja-JP" altLang="en-US" sz="4000" b="1" dirty="0" smtClean="0">
                <a:latin typeface="+mn-ea"/>
                <a:ea typeface="+mn-ea"/>
              </a:rPr>
              <a:t>　</a:t>
            </a:r>
            <a:endParaRPr lang="en-US" altLang="ja-JP" sz="4000" b="1" dirty="0" smtClean="0">
              <a:latin typeface="+mn-ea"/>
              <a:ea typeface="+mn-ea"/>
            </a:endParaRPr>
          </a:p>
        </p:txBody>
      </p:sp>
      <p:grpSp>
        <p:nvGrpSpPr>
          <p:cNvPr id="5" name="グループ化 4"/>
          <p:cNvGrpSpPr/>
          <p:nvPr/>
        </p:nvGrpSpPr>
        <p:grpSpPr>
          <a:xfrm>
            <a:off x="265176" y="2221156"/>
            <a:ext cx="11521440" cy="4099746"/>
            <a:chOff x="265176" y="1609344"/>
            <a:chExt cx="11521440" cy="5000625"/>
          </a:xfrm>
        </p:grpSpPr>
        <p:pic>
          <p:nvPicPr>
            <p:cNvPr id="3" name="図 2"/>
            <p:cNvPicPr>
              <a:picLocks noChangeAspect="1"/>
            </p:cNvPicPr>
            <p:nvPr/>
          </p:nvPicPr>
          <p:blipFill rotWithShape="1">
            <a:blip r:embed="rId2"/>
            <a:srcRect l="1650" t="31200" r="5500" b="9200"/>
            <a:stretch/>
          </p:blipFill>
          <p:spPr>
            <a:xfrm>
              <a:off x="265176" y="1609344"/>
              <a:ext cx="11521440" cy="4919472"/>
            </a:xfrm>
            <a:prstGeom prst="rect">
              <a:avLst/>
            </a:prstGeom>
            <a:ln>
              <a:solidFill>
                <a:schemeClr val="tx1"/>
              </a:solidFill>
            </a:ln>
          </p:spPr>
        </p:pic>
        <p:sp>
          <p:nvSpPr>
            <p:cNvPr id="4" name="正方形/長方形 3"/>
            <p:cNvSpPr/>
            <p:nvPr/>
          </p:nvSpPr>
          <p:spPr>
            <a:xfrm>
              <a:off x="3657600" y="5138928"/>
              <a:ext cx="8129016" cy="9509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432560" y="6300216"/>
              <a:ext cx="1100328" cy="3097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p:cNvSpPr txBox="1">
            <a:spLocks/>
          </p:cNvSpPr>
          <p:nvPr/>
        </p:nvSpPr>
        <p:spPr>
          <a:xfrm>
            <a:off x="-91440" y="6220711"/>
            <a:ext cx="6198326" cy="557784"/>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400" b="1" dirty="0" smtClean="0">
                <a:latin typeface="+mn-ea"/>
                <a:ea typeface="+mn-ea"/>
              </a:rPr>
              <a:t>※</a:t>
            </a:r>
            <a:r>
              <a:rPr lang="ja-JP" altLang="en-US" sz="2400" b="1" dirty="0" smtClean="0">
                <a:latin typeface="+mn-ea"/>
                <a:ea typeface="+mn-ea"/>
              </a:rPr>
              <a:t>ネット型、ベースボール型も同様に行う</a:t>
            </a:r>
            <a:endParaRPr lang="ja-JP" altLang="en-US" sz="2400" b="1" dirty="0">
              <a:latin typeface="+mn-ea"/>
              <a:ea typeface="+mn-ea"/>
            </a:endParaRPr>
          </a:p>
        </p:txBody>
      </p:sp>
      <p:sp>
        <p:nvSpPr>
          <p:cNvPr id="2" name="スライド番号プレースホルダー 1"/>
          <p:cNvSpPr>
            <a:spLocks noGrp="1"/>
          </p:cNvSpPr>
          <p:nvPr>
            <p:ph type="sldNum" sz="quarter" idx="12"/>
          </p:nvPr>
        </p:nvSpPr>
        <p:spPr/>
        <p:txBody>
          <a:bodyPr/>
          <a:lstStyle/>
          <a:p>
            <a:fld id="{B2A1C1EB-03CB-4D31-A2B0-41F6883DD0C7}" type="slidenum">
              <a:rPr lang="ja-JP" altLang="en-US" smtClean="0"/>
              <a:pPr/>
              <a:t>11</a:t>
            </a:fld>
            <a:endParaRPr lang="ja-JP" altLang="en-US"/>
          </a:p>
        </p:txBody>
      </p:sp>
      <p:sp>
        <p:nvSpPr>
          <p:cNvPr id="9" name="円/楕円 8"/>
          <p:cNvSpPr/>
          <p:nvPr/>
        </p:nvSpPr>
        <p:spPr>
          <a:xfrm>
            <a:off x="3610645" y="2661953"/>
            <a:ext cx="366995" cy="37385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580165" y="5054633"/>
            <a:ext cx="342611" cy="349471"/>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3817909" y="3518441"/>
            <a:ext cx="379187" cy="386047"/>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3878869" y="5252753"/>
            <a:ext cx="342611" cy="349471"/>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endCxn id="10" idx="0"/>
          </p:cNvCxnSpPr>
          <p:nvPr/>
        </p:nvCxnSpPr>
        <p:spPr>
          <a:xfrm flipH="1">
            <a:off x="3751471" y="3081528"/>
            <a:ext cx="6713" cy="19731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4059320" y="3941064"/>
            <a:ext cx="9760" cy="135740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151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6"/>
          <p:cNvSpPr>
            <a:spLocks noGrp="1"/>
          </p:cNvSpPr>
          <p:nvPr>
            <p:ph type="subTitle" idx="1"/>
          </p:nvPr>
        </p:nvSpPr>
        <p:spPr/>
        <p:txBody>
          <a:bodyPr/>
          <a:lstStyle/>
          <a:p>
            <a:endParaRPr kumimoji="1" lang="ja-JP" altLang="en-US"/>
          </a:p>
        </p:txBody>
      </p:sp>
      <p:sp>
        <p:nvSpPr>
          <p:cNvPr id="2" name="スライド番号プレースホルダー 1"/>
          <p:cNvSpPr>
            <a:spLocks noGrp="1"/>
          </p:cNvSpPr>
          <p:nvPr>
            <p:ph type="sldNum" sz="quarter" idx="12"/>
          </p:nvPr>
        </p:nvSpPr>
        <p:spPr/>
        <p:txBody>
          <a:bodyPr/>
          <a:lstStyle/>
          <a:p>
            <a:fld id="{07BC779D-B67B-458D-BBCE-C75ABF14B750}" type="slidenum">
              <a:rPr kumimoji="1" lang="ja-JP" altLang="en-US" smtClean="0"/>
              <a:t>12</a:t>
            </a:fld>
            <a:endParaRPr kumimoji="1" lang="ja-JP" altLang="en-US"/>
          </a:p>
        </p:txBody>
      </p:sp>
      <p:pic>
        <p:nvPicPr>
          <p:cNvPr id="3" name="図 2"/>
          <p:cNvPicPr>
            <a:picLocks noChangeAspect="1"/>
          </p:cNvPicPr>
          <p:nvPr/>
        </p:nvPicPr>
        <p:blipFill>
          <a:blip r:embed="rId2"/>
          <a:stretch>
            <a:fillRect/>
          </a:stretch>
        </p:blipFill>
        <p:spPr>
          <a:xfrm>
            <a:off x="367985" y="310896"/>
            <a:ext cx="6947215" cy="4847586"/>
          </a:xfrm>
          <a:prstGeom prst="rect">
            <a:avLst/>
          </a:prstGeom>
          <a:ln>
            <a:solidFill>
              <a:schemeClr val="accent6">
                <a:lumMod val="75000"/>
              </a:schemeClr>
            </a:solidFill>
          </a:ln>
        </p:spPr>
      </p:pic>
      <p:pic>
        <p:nvPicPr>
          <p:cNvPr id="5" name="図 4"/>
          <p:cNvPicPr>
            <a:picLocks noChangeAspect="1"/>
          </p:cNvPicPr>
          <p:nvPr/>
        </p:nvPicPr>
        <p:blipFill>
          <a:blip r:embed="rId3"/>
          <a:stretch>
            <a:fillRect/>
          </a:stretch>
        </p:blipFill>
        <p:spPr>
          <a:xfrm>
            <a:off x="5602735" y="877824"/>
            <a:ext cx="6235276" cy="5266944"/>
          </a:xfrm>
          <a:prstGeom prst="rect">
            <a:avLst/>
          </a:prstGeom>
          <a:ln>
            <a:solidFill>
              <a:schemeClr val="accent6">
                <a:lumMod val="75000"/>
              </a:schemeClr>
            </a:solidFill>
          </a:ln>
        </p:spPr>
      </p:pic>
      <p:sp>
        <p:nvSpPr>
          <p:cNvPr id="8" name="円/楕円 7"/>
          <p:cNvSpPr/>
          <p:nvPr/>
        </p:nvSpPr>
        <p:spPr>
          <a:xfrm>
            <a:off x="3650196" y="3767329"/>
            <a:ext cx="1552740" cy="1444752"/>
          </a:xfrm>
          <a:prstGeom prst="ellipse">
            <a:avLst/>
          </a:prstGeom>
          <a:noFill/>
          <a:ln w="635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939345" y="4572000"/>
            <a:ext cx="1138111" cy="1051560"/>
          </a:xfrm>
          <a:prstGeom prst="ellipse">
            <a:avLst/>
          </a:prstGeom>
          <a:noFill/>
          <a:ln w="635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287665" y="5949924"/>
            <a:ext cx="4997568" cy="581076"/>
          </a:xfrm>
          <a:prstGeom prst="roundRect">
            <a:avLst/>
          </a:prstGeom>
          <a:solidFill>
            <a:schemeClr val="accent1">
              <a:lumMod val="75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en-US" altLang="ja-JP" sz="1400" dirty="0" smtClean="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400" dirty="0" smtClean="0">
                <a:solidFill>
                  <a:schemeClr val="bg1"/>
                </a:solidFill>
                <a:latin typeface="HGP創英角ｺﾞｼｯｸUB" panose="020B0900000000000000" pitchFamily="50" charset="-128"/>
                <a:ea typeface="HGP創英角ｺﾞｼｯｸUB" panose="020B0900000000000000" pitchFamily="50" charset="-128"/>
              </a:rPr>
              <a:t>手順２</a:t>
            </a:r>
            <a:r>
              <a:rPr kumimoji="1" lang="en-US" altLang="ja-JP" sz="1400" dirty="0" smtClean="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400" dirty="0" smtClean="0">
                <a:solidFill>
                  <a:schemeClr val="bg1"/>
                </a:solidFill>
                <a:latin typeface="HGP創英角ｺﾞｼｯｸUB" panose="020B0900000000000000" pitchFamily="50" charset="-128"/>
                <a:ea typeface="HGP創英角ｺﾞｼｯｸUB" panose="020B0900000000000000" pitchFamily="50" charset="-128"/>
              </a:rPr>
              <a:t>で入力した指導日、評価日は</a:t>
            </a:r>
            <a:r>
              <a:rPr kumimoji="1" lang="en-US" altLang="ja-JP" sz="1400" dirty="0" smtClean="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400" dirty="0" smtClean="0">
                <a:solidFill>
                  <a:schemeClr val="bg1"/>
                </a:solidFill>
                <a:latin typeface="HGP創英角ｺﾞｼｯｸUB" panose="020B0900000000000000" pitchFamily="50" charset="-128"/>
                <a:ea typeface="HGP創英角ｺﾞｼｯｸUB" panose="020B0900000000000000" pitchFamily="50" charset="-128"/>
              </a:rPr>
              <a:t>手順３</a:t>
            </a:r>
            <a:r>
              <a:rPr kumimoji="1" lang="en-US" altLang="ja-JP" sz="1400" dirty="0" smtClean="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に反映</a:t>
            </a:r>
            <a:r>
              <a:rPr kumimoji="1" lang="ja-JP" altLang="en-US" sz="1400" dirty="0" smtClean="0">
                <a:solidFill>
                  <a:schemeClr val="bg1"/>
                </a:solidFill>
                <a:latin typeface="HGP創英角ｺﾞｼｯｸUB" panose="020B0900000000000000" pitchFamily="50" charset="-128"/>
                <a:ea typeface="HGP創英角ｺﾞｼｯｸUB" panose="020B0900000000000000" pitchFamily="50" charset="-128"/>
              </a:rPr>
              <a:t>されます。</a:t>
            </a:r>
            <a:endPar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2" name="上カーブ矢印 11"/>
          <p:cNvSpPr/>
          <p:nvPr/>
        </p:nvSpPr>
        <p:spPr>
          <a:xfrm rot="1032964">
            <a:off x="4709451" y="5348696"/>
            <a:ext cx="1496771" cy="46352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正方形/長方形 12"/>
          <p:cNvSpPr/>
          <p:nvPr/>
        </p:nvSpPr>
        <p:spPr>
          <a:xfrm>
            <a:off x="847344" y="4759360"/>
            <a:ext cx="1100328" cy="2539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214872" y="5774344"/>
            <a:ext cx="1411224" cy="251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7837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761179" y="822961"/>
            <a:ext cx="9162597" cy="5846472"/>
          </a:xfrm>
          <a:prstGeom prst="rect">
            <a:avLst/>
          </a:prstGeom>
          <a:ln>
            <a:solidFill>
              <a:schemeClr val="accent1"/>
            </a:solidFill>
          </a:ln>
        </p:spPr>
      </p:pic>
      <p:sp>
        <p:nvSpPr>
          <p:cNvPr id="4" name="スライド番号プレースホルダー 3"/>
          <p:cNvSpPr>
            <a:spLocks noGrp="1"/>
          </p:cNvSpPr>
          <p:nvPr>
            <p:ph type="sldNum" sz="quarter" idx="12"/>
          </p:nvPr>
        </p:nvSpPr>
        <p:spPr/>
        <p:txBody>
          <a:bodyPr/>
          <a:lstStyle/>
          <a:p>
            <a:fld id="{13C546BF-66A4-46FE-915E-139744D4062A}" type="slidenum">
              <a:rPr kumimoji="1" lang="ja-JP" altLang="en-US" smtClean="0"/>
              <a:t>13</a:t>
            </a:fld>
            <a:endParaRPr kumimoji="1" lang="ja-JP" altLang="en-US"/>
          </a:p>
        </p:txBody>
      </p:sp>
      <p:sp>
        <p:nvSpPr>
          <p:cNvPr id="6" name="正方形/長方形 5"/>
          <p:cNvSpPr/>
          <p:nvPr/>
        </p:nvSpPr>
        <p:spPr>
          <a:xfrm>
            <a:off x="251202" y="263390"/>
            <a:ext cx="9798054" cy="584775"/>
          </a:xfrm>
          <a:prstGeom prst="rect">
            <a:avLst/>
          </a:prstGeom>
        </p:spPr>
        <p:txBody>
          <a:bodyPr wrap="square">
            <a:spAutoFit/>
          </a:bodyPr>
          <a:lstStyle/>
          <a:p>
            <a:r>
              <a:rPr lang="ja-JP" altLang="en-US" sz="3200" b="1" dirty="0">
                <a:latin typeface="+mn-ea"/>
              </a:rPr>
              <a:t>手順</a:t>
            </a:r>
            <a:r>
              <a:rPr lang="ja-JP" altLang="en-US" sz="3200" b="1" dirty="0" smtClean="0">
                <a:latin typeface="+mn-ea"/>
              </a:rPr>
              <a:t>３　必要</a:t>
            </a:r>
            <a:r>
              <a:rPr lang="ja-JP" altLang="en-US" sz="3200" b="1" dirty="0">
                <a:latin typeface="+mn-ea"/>
              </a:rPr>
              <a:t>なシートを選択し</a:t>
            </a:r>
            <a:r>
              <a:rPr lang="ja-JP" altLang="en-US" sz="3200" b="1" dirty="0" smtClean="0">
                <a:latin typeface="+mn-ea"/>
              </a:rPr>
              <a:t>、単元</a:t>
            </a:r>
            <a:r>
              <a:rPr lang="ja-JP" altLang="en-US" sz="3200" b="1" dirty="0">
                <a:latin typeface="+mn-ea"/>
              </a:rPr>
              <a:t>計画表を完成させる</a:t>
            </a:r>
            <a:r>
              <a:rPr lang="ja-JP" altLang="en-US" sz="3200" b="1" dirty="0" smtClean="0">
                <a:latin typeface="+mn-ea"/>
              </a:rPr>
              <a:t>　</a:t>
            </a:r>
            <a:endParaRPr lang="ja-JP" altLang="en-US" sz="3200" dirty="0"/>
          </a:p>
        </p:txBody>
      </p:sp>
      <p:sp>
        <p:nvSpPr>
          <p:cNvPr id="7" name="正方形/長方形 6"/>
          <p:cNvSpPr/>
          <p:nvPr/>
        </p:nvSpPr>
        <p:spPr>
          <a:xfrm>
            <a:off x="7748954" y="6229836"/>
            <a:ext cx="1493520" cy="3064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730752" y="3419856"/>
            <a:ext cx="1143000" cy="1005840"/>
          </a:xfrm>
          <a:prstGeom prst="ellipse">
            <a:avLst/>
          </a:prstGeom>
          <a:noFill/>
          <a:ln w="635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8748698" y="4123944"/>
            <a:ext cx="3129358" cy="1563624"/>
          </a:xfrm>
          <a:prstGeom prst="roundRect">
            <a:avLst/>
          </a:prstGeom>
          <a:noFill/>
          <a:ln w="508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893500" y="2949694"/>
            <a:ext cx="1700784" cy="786384"/>
          </a:xfrm>
          <a:prstGeom prst="wedgeRoundRectCallout">
            <a:avLst>
              <a:gd name="adj1" fmla="val 109224"/>
              <a:gd name="adj2" fmla="val 892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学習の流れを組み立てます</a:t>
            </a:r>
            <a:endParaRPr kumimoji="1" lang="ja-JP" altLang="en-US" dirty="0"/>
          </a:p>
        </p:txBody>
      </p:sp>
      <p:sp>
        <p:nvSpPr>
          <p:cNvPr id="13" name="左矢印 12"/>
          <p:cNvSpPr/>
          <p:nvPr/>
        </p:nvSpPr>
        <p:spPr>
          <a:xfrm>
            <a:off x="4965192" y="3499862"/>
            <a:ext cx="3794760" cy="505210"/>
          </a:xfrm>
          <a:prstGeom prst="leftArrow">
            <a:avLst>
              <a:gd name="adj1" fmla="val 66102"/>
              <a:gd name="adj2" fmla="val 77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枠</a:t>
            </a:r>
            <a:r>
              <a:rPr lang="ja-JP" altLang="en-US" dirty="0" smtClean="0"/>
              <a:t>に書き込んで</a:t>
            </a:r>
            <a:r>
              <a:rPr lang="ja-JP" altLang="en-US" dirty="0"/>
              <a:t>コピペ</a:t>
            </a:r>
            <a:r>
              <a:rPr lang="ja-JP" altLang="en-US" dirty="0" smtClean="0"/>
              <a:t>できます</a:t>
            </a:r>
            <a:endParaRPr kumimoji="1" lang="ja-JP" altLang="en-US" dirty="0"/>
          </a:p>
        </p:txBody>
      </p:sp>
      <p:sp>
        <p:nvSpPr>
          <p:cNvPr id="14" name="円/楕円 13"/>
          <p:cNvSpPr/>
          <p:nvPr/>
        </p:nvSpPr>
        <p:spPr>
          <a:xfrm>
            <a:off x="3557117" y="4824325"/>
            <a:ext cx="546429" cy="386047"/>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554906" y="5640140"/>
            <a:ext cx="5093208" cy="513772"/>
          </a:xfrm>
          <a:prstGeom prst="round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723482" y="4286794"/>
            <a:ext cx="2019718" cy="968494"/>
          </a:xfrm>
          <a:prstGeom prst="wedgeRoundRectCallout">
            <a:avLst>
              <a:gd name="adj1" fmla="val 108509"/>
              <a:gd name="adj2" fmla="val 574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番号に合わせた評価規準を</a:t>
            </a:r>
            <a:endParaRPr kumimoji="1" lang="en-US" altLang="ja-JP" dirty="0" smtClean="0"/>
          </a:p>
          <a:p>
            <a:pPr algn="ctr"/>
            <a:r>
              <a:rPr kumimoji="1" lang="ja-JP" altLang="en-US" dirty="0" smtClean="0"/>
              <a:t>選択します</a:t>
            </a:r>
            <a:endParaRPr kumimoji="1" lang="ja-JP" altLang="en-US" dirty="0"/>
          </a:p>
        </p:txBody>
      </p:sp>
      <p:cxnSp>
        <p:nvCxnSpPr>
          <p:cNvPr id="17" name="直線矢印コネクタ 16"/>
          <p:cNvCxnSpPr/>
          <p:nvPr/>
        </p:nvCxnSpPr>
        <p:spPr>
          <a:xfrm>
            <a:off x="4058043" y="5161739"/>
            <a:ext cx="12230" cy="461296"/>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角丸四角形吹き出し 18"/>
          <p:cNvSpPr/>
          <p:nvPr/>
        </p:nvSpPr>
        <p:spPr>
          <a:xfrm>
            <a:off x="841416" y="1225899"/>
            <a:ext cx="1700784" cy="1073935"/>
          </a:xfrm>
          <a:prstGeom prst="wedgeRoundRectCallout">
            <a:avLst>
              <a:gd name="adj1" fmla="val 304781"/>
              <a:gd name="adj2" fmla="val 1567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授業づくりの</a:t>
            </a:r>
            <a:endParaRPr kumimoji="1" lang="en-US" altLang="ja-JP" dirty="0" smtClean="0"/>
          </a:p>
          <a:p>
            <a:pPr algn="ctr"/>
            <a:r>
              <a:rPr kumimoji="1" lang="ja-JP" altLang="en-US" dirty="0" smtClean="0"/>
              <a:t>ポイントを</a:t>
            </a:r>
            <a:endParaRPr kumimoji="1" lang="en-US" altLang="ja-JP" dirty="0" smtClean="0"/>
          </a:p>
          <a:p>
            <a:pPr algn="ctr"/>
            <a:r>
              <a:rPr kumimoji="1" lang="ja-JP" altLang="en-US" dirty="0" smtClean="0"/>
              <a:t>入力します</a:t>
            </a:r>
            <a:endParaRPr kumimoji="1" lang="ja-JP" altLang="en-US" dirty="0"/>
          </a:p>
        </p:txBody>
      </p:sp>
      <p:sp>
        <p:nvSpPr>
          <p:cNvPr id="18" name="円/楕円 17"/>
          <p:cNvSpPr/>
          <p:nvPr/>
        </p:nvSpPr>
        <p:spPr>
          <a:xfrm>
            <a:off x="8692896" y="3319272"/>
            <a:ext cx="807720" cy="667512"/>
          </a:xfrm>
          <a:prstGeom prst="ellipse">
            <a:avLst/>
          </a:prstGeom>
          <a:noFill/>
          <a:ln w="635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吹き出し 19"/>
          <p:cNvSpPr/>
          <p:nvPr/>
        </p:nvSpPr>
        <p:spPr>
          <a:xfrm>
            <a:off x="10180756" y="1547614"/>
            <a:ext cx="1700784" cy="786384"/>
          </a:xfrm>
          <a:prstGeom prst="wedgeRoundRectCallout">
            <a:avLst>
              <a:gd name="adj1" fmla="val 25353"/>
              <a:gd name="adj2" fmla="val 2729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学習の流れの参考例です</a:t>
            </a:r>
            <a:endParaRPr kumimoji="1" lang="ja-JP" altLang="en-US" dirty="0"/>
          </a:p>
        </p:txBody>
      </p:sp>
    </p:spTree>
    <p:extLst>
      <p:ext uri="{BB962C8B-B14F-4D97-AF65-F5344CB8AC3E}">
        <p14:creationId xmlns:p14="http://schemas.microsoft.com/office/powerpoint/2010/main" val="1770177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675" t="30266" r="78925" b="11867"/>
          <a:stretch/>
        </p:blipFill>
        <p:spPr>
          <a:xfrm>
            <a:off x="6280823" y="220361"/>
            <a:ext cx="4636008" cy="6419088"/>
          </a:xfrm>
          <a:prstGeom prst="rect">
            <a:avLst/>
          </a:prstGeom>
          <a:ln w="28575">
            <a:solidFill>
              <a:schemeClr val="tx1"/>
            </a:solidFill>
          </a:ln>
        </p:spPr>
      </p:pic>
      <p:sp>
        <p:nvSpPr>
          <p:cNvPr id="2" name="スライド番号プレースホルダー 1"/>
          <p:cNvSpPr>
            <a:spLocks noGrp="1"/>
          </p:cNvSpPr>
          <p:nvPr>
            <p:ph type="sldNum" sz="quarter" idx="12"/>
          </p:nvPr>
        </p:nvSpPr>
        <p:spPr/>
        <p:txBody>
          <a:bodyPr/>
          <a:lstStyle/>
          <a:p>
            <a:fld id="{B2A1C1EB-03CB-4D31-A2B0-41F6883DD0C7}" type="slidenum">
              <a:rPr lang="ja-JP" altLang="en-US" smtClean="0"/>
              <a:pPr/>
              <a:t>14</a:t>
            </a:fld>
            <a:endParaRPr lang="ja-JP" altLang="en-US"/>
          </a:p>
        </p:txBody>
      </p:sp>
      <p:sp>
        <p:nvSpPr>
          <p:cNvPr id="10" name="正方形/長方形 9"/>
          <p:cNvSpPr/>
          <p:nvPr/>
        </p:nvSpPr>
        <p:spPr>
          <a:xfrm>
            <a:off x="251201" y="263390"/>
            <a:ext cx="5948632" cy="1077218"/>
          </a:xfrm>
          <a:prstGeom prst="rect">
            <a:avLst/>
          </a:prstGeom>
        </p:spPr>
        <p:txBody>
          <a:bodyPr wrap="square">
            <a:spAutoFit/>
          </a:bodyPr>
          <a:lstStyle/>
          <a:p>
            <a:r>
              <a:rPr lang="ja-JP" altLang="en-US" sz="3200" b="1" dirty="0">
                <a:latin typeface="+mn-ea"/>
              </a:rPr>
              <a:t>手順</a:t>
            </a:r>
            <a:r>
              <a:rPr lang="ja-JP" altLang="en-US" sz="3200" b="1" dirty="0" smtClean="0">
                <a:latin typeface="+mn-ea"/>
              </a:rPr>
              <a:t>３　必要</a:t>
            </a:r>
            <a:r>
              <a:rPr lang="ja-JP" altLang="en-US" sz="3200" b="1" dirty="0">
                <a:latin typeface="+mn-ea"/>
              </a:rPr>
              <a:t>なシートを選択し</a:t>
            </a:r>
            <a:r>
              <a:rPr lang="ja-JP" altLang="en-US" sz="3200" b="1" dirty="0" smtClean="0">
                <a:latin typeface="+mn-ea"/>
              </a:rPr>
              <a:t>、</a:t>
            </a:r>
            <a:endParaRPr lang="en-US" altLang="ja-JP" sz="3200" b="1" dirty="0" smtClean="0">
              <a:latin typeface="+mn-ea"/>
            </a:endParaRPr>
          </a:p>
          <a:p>
            <a:r>
              <a:rPr lang="ja-JP" altLang="en-US" sz="3200" b="1" dirty="0">
                <a:latin typeface="+mn-ea"/>
              </a:rPr>
              <a:t>　</a:t>
            </a:r>
            <a:r>
              <a:rPr lang="ja-JP" altLang="en-US" sz="3200" b="1" dirty="0" smtClean="0">
                <a:latin typeface="+mn-ea"/>
              </a:rPr>
              <a:t>　　　　単元</a:t>
            </a:r>
            <a:r>
              <a:rPr lang="ja-JP" altLang="en-US" sz="3200" b="1" dirty="0">
                <a:latin typeface="+mn-ea"/>
              </a:rPr>
              <a:t>計画表を完成</a:t>
            </a:r>
            <a:r>
              <a:rPr lang="ja-JP" altLang="en-US" sz="3200" b="1" dirty="0" smtClean="0">
                <a:latin typeface="+mn-ea"/>
              </a:rPr>
              <a:t>させる</a:t>
            </a:r>
            <a:endParaRPr lang="ja-JP" altLang="en-US" sz="3200" dirty="0"/>
          </a:p>
        </p:txBody>
      </p:sp>
      <p:sp>
        <p:nvSpPr>
          <p:cNvPr id="4" name="角丸四角形吹き出し 3"/>
          <p:cNvSpPr/>
          <p:nvPr/>
        </p:nvSpPr>
        <p:spPr>
          <a:xfrm>
            <a:off x="200965" y="1296236"/>
            <a:ext cx="4501664" cy="4149969"/>
          </a:xfrm>
          <a:prstGeom prst="wedgeRoundRectCallout">
            <a:avLst>
              <a:gd name="adj1" fmla="val 55690"/>
              <a:gd name="adj2" fmla="val 285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t>①手順１シートへの入力</a:t>
            </a:r>
            <a:endParaRPr kumimoji="1" lang="en-US" altLang="ja-JP" dirty="0" smtClean="0"/>
          </a:p>
          <a:p>
            <a:r>
              <a:rPr lang="ja-JP" altLang="en-US" dirty="0" smtClean="0"/>
              <a:t>②手順２シートへの入力</a:t>
            </a:r>
            <a:endParaRPr lang="en-US" altLang="ja-JP" dirty="0" smtClean="0"/>
          </a:p>
          <a:p>
            <a:r>
              <a:rPr kumimoji="1" lang="ja-JP" altLang="en-US" dirty="0" smtClean="0"/>
              <a:t>③手順３シートへの入力</a:t>
            </a:r>
            <a:endParaRPr kumimoji="1" lang="en-US" altLang="ja-JP" dirty="0" smtClean="0"/>
          </a:p>
          <a:p>
            <a:endParaRPr kumimoji="1" lang="en-US" altLang="ja-JP" dirty="0" smtClean="0"/>
          </a:p>
          <a:p>
            <a:r>
              <a:rPr lang="ja-JP" altLang="en-US" dirty="0"/>
              <a:t>以上</a:t>
            </a:r>
            <a:r>
              <a:rPr lang="ja-JP" altLang="en-US" dirty="0" smtClean="0"/>
              <a:t>の</a:t>
            </a:r>
            <a:r>
              <a:rPr lang="ja-JP" altLang="en-US" dirty="0"/>
              <a:t>作業</a:t>
            </a:r>
            <a:r>
              <a:rPr lang="ja-JP" altLang="en-US" dirty="0" smtClean="0"/>
              <a:t>で手順３シートに単元計画表が出来上がります。</a:t>
            </a:r>
            <a:endParaRPr lang="en-US" altLang="ja-JP" dirty="0" smtClean="0"/>
          </a:p>
          <a:p>
            <a:r>
              <a:rPr kumimoji="1" lang="ja-JP" altLang="en-US" dirty="0" smtClean="0"/>
              <a:t>各領域ごとにシートがあります。</a:t>
            </a:r>
            <a:endParaRPr kumimoji="1" lang="en-US" altLang="ja-JP" dirty="0" smtClean="0"/>
          </a:p>
          <a:p>
            <a:r>
              <a:rPr lang="ja-JP" altLang="en-US" dirty="0" smtClean="0"/>
              <a:t>ぜひご</a:t>
            </a:r>
            <a:r>
              <a:rPr lang="ja-JP" altLang="en-US" dirty="0"/>
              <a:t>活用</a:t>
            </a:r>
            <a:r>
              <a:rPr lang="ja-JP" altLang="en-US" dirty="0" smtClean="0"/>
              <a:t>ください。</a:t>
            </a:r>
            <a:endParaRPr lang="en-US" altLang="ja-JP" dirty="0" smtClean="0"/>
          </a:p>
          <a:p>
            <a:endParaRPr kumimoji="1" lang="en-US" altLang="ja-JP" dirty="0"/>
          </a:p>
          <a:p>
            <a:r>
              <a:rPr lang="ja-JP" altLang="en-US" dirty="0" smtClean="0"/>
              <a:t>お問い合わせ先</a:t>
            </a:r>
            <a:endParaRPr lang="en-US" altLang="ja-JP" dirty="0" smtClean="0"/>
          </a:p>
          <a:p>
            <a:r>
              <a:rPr kumimoji="1" lang="ja-JP" altLang="en-US" dirty="0"/>
              <a:t>神奈川県立総合教育</a:t>
            </a:r>
            <a:r>
              <a:rPr kumimoji="1" lang="ja-JP" altLang="en-US" dirty="0" smtClean="0"/>
              <a:t>センター</a:t>
            </a:r>
            <a:endParaRPr kumimoji="1" lang="en-US" altLang="ja-JP" dirty="0" smtClean="0"/>
          </a:p>
          <a:p>
            <a:r>
              <a:rPr lang="ja-JP" altLang="en-US" dirty="0" smtClean="0"/>
              <a:t>体育指導センター指導研究課</a:t>
            </a:r>
            <a:endParaRPr lang="en-US" altLang="ja-JP" dirty="0" smtClean="0"/>
          </a:p>
          <a:p>
            <a:r>
              <a:rPr kumimoji="1" lang="ja-JP" altLang="en-US" dirty="0" smtClean="0"/>
              <a:t>電話０４６６（８１）２５７２</a:t>
            </a:r>
            <a:endParaRPr kumimoji="1" lang="ja-JP" altLang="en-US"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122" y="4240405"/>
            <a:ext cx="1812181" cy="2617595"/>
          </a:xfrm>
          <a:prstGeom prst="rect">
            <a:avLst/>
          </a:prstGeom>
        </p:spPr>
      </p:pic>
    </p:spTree>
    <p:extLst>
      <p:ext uri="{BB962C8B-B14F-4D97-AF65-F5344CB8AC3E}">
        <p14:creationId xmlns:p14="http://schemas.microsoft.com/office/powerpoint/2010/main" val="2201291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a:xfrm>
            <a:off x="1328392" y="2075688"/>
            <a:ext cx="10058400" cy="4135050"/>
          </a:xfrm>
        </p:spPr>
        <p:txBody>
          <a:bodyPr>
            <a:normAutofit lnSpcReduction="10000"/>
          </a:bodyPr>
          <a:lstStyle/>
          <a:p>
            <a:r>
              <a:rPr lang="ja-JP" altLang="en-US" sz="3200" dirty="0" smtClean="0"/>
              <a:t>スライド</a:t>
            </a:r>
            <a:r>
              <a:rPr lang="ja-JP" altLang="en-US" sz="3200" dirty="0"/>
              <a:t>　</a:t>
            </a:r>
            <a:r>
              <a:rPr lang="ja-JP" altLang="en-US" sz="3200" dirty="0" smtClean="0"/>
              <a:t>３　　ファイルについて</a:t>
            </a:r>
            <a:endParaRPr lang="en-US" altLang="ja-JP" sz="3200" dirty="0" smtClean="0"/>
          </a:p>
          <a:p>
            <a:r>
              <a:rPr lang="ja-JP" altLang="en-US" sz="3200" dirty="0" smtClean="0"/>
              <a:t>スライド</a:t>
            </a:r>
            <a:r>
              <a:rPr lang="ja-JP" altLang="en-US" sz="3200" dirty="0" smtClean="0"/>
              <a:t>　</a:t>
            </a:r>
            <a:r>
              <a:rPr lang="ja-JP" altLang="en-US" sz="3200" dirty="0" smtClean="0"/>
              <a:t>４</a:t>
            </a:r>
            <a:r>
              <a:rPr lang="ja-JP" altLang="en-US" sz="3200" dirty="0" smtClean="0"/>
              <a:t>　　まず</a:t>
            </a:r>
            <a:r>
              <a:rPr lang="ja-JP" altLang="en-US" sz="3200" dirty="0"/>
              <a:t>は年間指導</a:t>
            </a:r>
            <a:r>
              <a:rPr lang="ja-JP" altLang="en-US" sz="3200" dirty="0" smtClean="0"/>
              <a:t>計画を立てましょう</a:t>
            </a:r>
            <a:endParaRPr lang="en-US" altLang="ja-JP" sz="3200" dirty="0" smtClean="0"/>
          </a:p>
          <a:p>
            <a:r>
              <a:rPr kumimoji="1" lang="ja-JP" altLang="en-US" sz="3200" dirty="0" smtClean="0"/>
              <a:t>スライド　</a:t>
            </a:r>
            <a:r>
              <a:rPr lang="ja-JP" altLang="en-US" sz="3200" dirty="0"/>
              <a:t>５</a:t>
            </a:r>
            <a:r>
              <a:rPr lang="ja-JP" altLang="en-US" sz="3200" dirty="0"/>
              <a:t>　</a:t>
            </a:r>
            <a:r>
              <a:rPr lang="ja-JP" altLang="en-US" sz="3200" dirty="0" smtClean="0"/>
              <a:t>　指導</a:t>
            </a:r>
            <a:r>
              <a:rPr lang="ja-JP" altLang="en-US" sz="3200" dirty="0"/>
              <a:t>と評価の計画を</a:t>
            </a:r>
            <a:r>
              <a:rPr lang="ja-JP" altLang="en-US" sz="3200" dirty="0" smtClean="0"/>
              <a:t>考えましょう</a:t>
            </a:r>
            <a:endParaRPr lang="en-US" altLang="ja-JP" sz="3200" dirty="0" smtClean="0"/>
          </a:p>
          <a:p>
            <a:r>
              <a:rPr kumimoji="1" lang="ja-JP" altLang="en-US" sz="3200" dirty="0" smtClean="0"/>
              <a:t>スライド　</a:t>
            </a:r>
            <a:r>
              <a:rPr kumimoji="1" lang="ja-JP" altLang="en-US" sz="3200" dirty="0" smtClean="0"/>
              <a:t>６</a:t>
            </a:r>
            <a:r>
              <a:rPr lang="ja-JP" altLang="en-US" sz="3200" dirty="0"/>
              <a:t>　</a:t>
            </a:r>
            <a:r>
              <a:rPr lang="ja-JP" altLang="en-US" sz="3200" dirty="0" smtClean="0"/>
              <a:t>　指導</a:t>
            </a:r>
            <a:r>
              <a:rPr lang="ja-JP" altLang="en-US" sz="3200" dirty="0"/>
              <a:t>内容や学習活動などを</a:t>
            </a:r>
            <a:r>
              <a:rPr lang="ja-JP" altLang="en-US" sz="3200" dirty="0" smtClean="0"/>
              <a:t>考えましょう</a:t>
            </a:r>
            <a:endParaRPr lang="en-US" altLang="ja-JP" sz="3200" dirty="0" smtClean="0"/>
          </a:p>
          <a:p>
            <a:r>
              <a:rPr kumimoji="1" lang="ja-JP" altLang="en-US" sz="3200" dirty="0" smtClean="0"/>
              <a:t>スライド　</a:t>
            </a:r>
            <a:r>
              <a:rPr lang="ja-JP" altLang="en-US" sz="3200" dirty="0"/>
              <a:t>８</a:t>
            </a:r>
            <a:r>
              <a:rPr lang="ja-JP" altLang="en-US" sz="3200" dirty="0"/>
              <a:t>　</a:t>
            </a:r>
            <a:r>
              <a:rPr lang="ja-JP" altLang="en-US" sz="3200" dirty="0" smtClean="0"/>
              <a:t>　手順１</a:t>
            </a:r>
            <a:endParaRPr lang="en-US" altLang="ja-JP" sz="3200" dirty="0" smtClean="0"/>
          </a:p>
          <a:p>
            <a:r>
              <a:rPr lang="ja-JP" altLang="en-US" sz="3200" dirty="0" smtClean="0"/>
              <a:t>スライド</a:t>
            </a:r>
            <a:r>
              <a:rPr lang="ja-JP" altLang="en-US" sz="3200" dirty="0" smtClean="0"/>
              <a:t>１１</a:t>
            </a:r>
            <a:r>
              <a:rPr lang="ja-JP" altLang="en-US" sz="3200" dirty="0" smtClean="0"/>
              <a:t>　　手順２</a:t>
            </a:r>
            <a:endParaRPr lang="en-US" altLang="ja-JP" sz="3200" dirty="0" smtClean="0"/>
          </a:p>
          <a:p>
            <a:r>
              <a:rPr lang="ja-JP" altLang="en-US" sz="3200" dirty="0" smtClean="0"/>
              <a:t>スライド</a:t>
            </a:r>
            <a:r>
              <a:rPr lang="ja-JP" altLang="en-US" sz="3200" dirty="0" smtClean="0"/>
              <a:t>１３</a:t>
            </a:r>
            <a:r>
              <a:rPr lang="ja-JP" altLang="en-US" sz="3200" dirty="0" smtClean="0"/>
              <a:t>　　手順３</a:t>
            </a:r>
            <a:endParaRPr lang="ja-JP" altLang="en-US" sz="3200" dirty="0"/>
          </a:p>
          <a:p>
            <a:endParaRPr kumimoji="1" lang="ja-JP" altLang="en-US" sz="3200" dirty="0"/>
          </a:p>
        </p:txBody>
      </p:sp>
      <p:sp>
        <p:nvSpPr>
          <p:cNvPr id="4" name="スライド番号プレースホルダー 3"/>
          <p:cNvSpPr>
            <a:spLocks noGrp="1"/>
          </p:cNvSpPr>
          <p:nvPr>
            <p:ph type="sldNum" sz="quarter" idx="12"/>
          </p:nvPr>
        </p:nvSpPr>
        <p:spPr/>
        <p:txBody>
          <a:bodyPr/>
          <a:lstStyle/>
          <a:p>
            <a:fld id="{13C546BF-66A4-46FE-915E-139744D4062A}" type="slidenum">
              <a:rPr kumimoji="1" lang="ja-JP" altLang="en-US" smtClean="0"/>
              <a:t>2</a:t>
            </a:fld>
            <a:endParaRPr kumimoji="1" lang="ja-JP" altLang="en-US"/>
          </a:p>
        </p:txBody>
      </p:sp>
    </p:spTree>
    <p:extLst>
      <p:ext uri="{BB962C8B-B14F-4D97-AF65-F5344CB8AC3E}">
        <p14:creationId xmlns:p14="http://schemas.microsoft.com/office/powerpoint/2010/main" val="4185235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ファイルについて</a:t>
            </a:r>
            <a:endParaRPr kumimoji="1" lang="ja-JP" altLang="en-US" dirty="0"/>
          </a:p>
        </p:txBody>
      </p:sp>
      <p:sp>
        <p:nvSpPr>
          <p:cNvPr id="3" name="コンテンツ プレースホルダー 2"/>
          <p:cNvSpPr>
            <a:spLocks noGrp="1"/>
          </p:cNvSpPr>
          <p:nvPr>
            <p:ph idx="1"/>
          </p:nvPr>
        </p:nvSpPr>
        <p:spPr>
          <a:xfrm>
            <a:off x="687324" y="2001182"/>
            <a:ext cx="10817352" cy="4023360"/>
          </a:xfrm>
        </p:spPr>
        <p:txBody>
          <a:bodyPr>
            <a:noAutofit/>
          </a:bodyPr>
          <a:lstStyle/>
          <a:p>
            <a:r>
              <a:rPr lang="ja-JP" altLang="en-US" sz="2400" dirty="0" smtClean="0"/>
              <a:t>単元作成</a:t>
            </a:r>
            <a:r>
              <a:rPr lang="ja-JP" altLang="en-US" sz="2400" dirty="0"/>
              <a:t>シート</a:t>
            </a:r>
            <a:r>
              <a:rPr lang="ja-JP" altLang="en-US" sz="2400" dirty="0" smtClean="0"/>
              <a:t>は</a:t>
            </a:r>
            <a:r>
              <a:rPr lang="ja-JP" altLang="en-US" sz="2400" dirty="0"/>
              <a:t>次</a:t>
            </a:r>
            <a:r>
              <a:rPr lang="ja-JP" altLang="en-US" sz="2400" dirty="0" smtClean="0"/>
              <a:t>のファイル構成になっています。</a:t>
            </a:r>
            <a:endParaRPr lang="en-US" altLang="ja-JP" sz="2400" dirty="0" smtClean="0"/>
          </a:p>
          <a:p>
            <a:endParaRPr kumimoji="1" lang="en-US" altLang="ja-JP" sz="2400" dirty="0" smtClean="0"/>
          </a:p>
          <a:p>
            <a:r>
              <a:rPr kumimoji="1" lang="ja-JP" altLang="en-US" sz="2400" dirty="0" smtClean="0"/>
              <a:t>１・２　単元作成シートの解説</a:t>
            </a:r>
            <a:endParaRPr kumimoji="1" lang="en-US" altLang="ja-JP" sz="2400" dirty="0" smtClean="0"/>
          </a:p>
          <a:p>
            <a:r>
              <a:rPr lang="ja-JP" altLang="en-US" sz="2400" dirty="0" smtClean="0"/>
              <a:t>３　保健</a:t>
            </a:r>
            <a:r>
              <a:rPr lang="ja-JP" altLang="en-US" sz="2400" dirty="0"/>
              <a:t>分野の指導内容・評価規準の設定に</a:t>
            </a:r>
            <a:r>
              <a:rPr lang="ja-JP" altLang="en-US" sz="2400" dirty="0" smtClean="0"/>
              <a:t>ついて</a:t>
            </a:r>
            <a:endParaRPr lang="en-US" altLang="ja-JP" sz="2400" dirty="0" smtClean="0"/>
          </a:p>
          <a:p>
            <a:r>
              <a:rPr kumimoji="1" lang="ja-JP" altLang="en-US" sz="2400" dirty="0" smtClean="0"/>
              <a:t>４　</a:t>
            </a:r>
            <a:r>
              <a:rPr lang="ja-JP" altLang="en-US" sz="2400" dirty="0" smtClean="0"/>
              <a:t>評価</a:t>
            </a:r>
            <a:r>
              <a:rPr lang="ja-JP" altLang="en-US" sz="2400" dirty="0"/>
              <a:t>規準一覧（体育分野・保健分野</a:t>
            </a:r>
            <a:r>
              <a:rPr lang="ja-JP" altLang="en-US" sz="2400" dirty="0" smtClean="0"/>
              <a:t>）</a:t>
            </a:r>
            <a:endParaRPr lang="en-US" altLang="ja-JP" sz="2400" dirty="0" smtClean="0"/>
          </a:p>
          <a:p>
            <a:r>
              <a:rPr lang="ja-JP" altLang="en-US" sz="2400" dirty="0" smtClean="0"/>
              <a:t>５　</a:t>
            </a:r>
            <a:r>
              <a:rPr lang="zh-TW" altLang="en-US" sz="2400" dirty="0" smtClean="0"/>
              <a:t>保健</a:t>
            </a:r>
            <a:r>
              <a:rPr lang="zh-TW" altLang="en-US" sz="2400" dirty="0"/>
              <a:t>分野評価規準設定例（</a:t>
            </a:r>
            <a:r>
              <a:rPr lang="en-US" altLang="zh-TW" sz="2400" dirty="0"/>
              <a:t>Word </a:t>
            </a:r>
            <a:r>
              <a:rPr lang="zh-TW" altLang="en-US" sz="2400" dirty="0"/>
              <a:t>Ａ３版</a:t>
            </a:r>
            <a:r>
              <a:rPr lang="zh-TW" altLang="en-US" sz="2400" dirty="0" smtClean="0"/>
              <a:t>）</a:t>
            </a:r>
            <a:endParaRPr lang="en-US" altLang="zh-TW" sz="2400" dirty="0" smtClean="0"/>
          </a:p>
          <a:p>
            <a:r>
              <a:rPr kumimoji="1" lang="ja-JP" altLang="en-US" sz="2400" dirty="0" smtClean="0"/>
              <a:t>６～</a:t>
            </a:r>
            <a:r>
              <a:rPr kumimoji="1" lang="en-US" altLang="ja-JP" sz="2400" dirty="0" smtClean="0"/>
              <a:t>20</a:t>
            </a:r>
            <a:r>
              <a:rPr kumimoji="1" lang="ja-JP" altLang="en-US" sz="2400" dirty="0" smtClean="0"/>
              <a:t>　体育分野の単元作成シート（各領域ごとの第１・２学年、第３学年のシート）</a:t>
            </a:r>
            <a:endParaRPr kumimoji="1" lang="en-US" altLang="ja-JP" sz="2400" dirty="0" smtClean="0"/>
          </a:p>
          <a:p>
            <a:r>
              <a:rPr lang="en-US" altLang="ja-JP" sz="2400" dirty="0"/>
              <a:t>21</a:t>
            </a:r>
            <a:r>
              <a:rPr lang="ja-JP" altLang="en-US" sz="2400" dirty="0" smtClean="0"/>
              <a:t>～</a:t>
            </a:r>
            <a:r>
              <a:rPr lang="en-US" altLang="ja-JP" sz="2400" dirty="0" smtClean="0"/>
              <a:t>26</a:t>
            </a:r>
            <a:r>
              <a:rPr lang="ja-JP" altLang="en-US" sz="2400" dirty="0" smtClean="0"/>
              <a:t>　保健分野の単元作成シート（各領域ごとのシート）</a:t>
            </a:r>
            <a:endParaRPr kumimoji="1" lang="ja-JP" altLang="en-US" sz="2400" dirty="0"/>
          </a:p>
        </p:txBody>
      </p:sp>
      <p:sp>
        <p:nvSpPr>
          <p:cNvPr id="4" name="スライド番号プレースホルダー 3"/>
          <p:cNvSpPr>
            <a:spLocks noGrp="1"/>
          </p:cNvSpPr>
          <p:nvPr>
            <p:ph type="sldNum" sz="quarter" idx="12"/>
          </p:nvPr>
        </p:nvSpPr>
        <p:spPr/>
        <p:txBody>
          <a:bodyPr/>
          <a:lstStyle/>
          <a:p>
            <a:fld id="{13C546BF-66A4-46FE-915E-139744D4062A}" type="slidenum">
              <a:rPr kumimoji="1" lang="ja-JP" altLang="en-US" smtClean="0"/>
              <a:t>3</a:t>
            </a:fld>
            <a:endParaRPr kumimoji="1" lang="ja-JP" altLang="en-US"/>
          </a:p>
        </p:txBody>
      </p:sp>
    </p:spTree>
    <p:extLst>
      <p:ext uri="{BB962C8B-B14F-4D97-AF65-F5344CB8AC3E}">
        <p14:creationId xmlns:p14="http://schemas.microsoft.com/office/powerpoint/2010/main" val="329890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solidFill>
                  <a:schemeClr val="tx1"/>
                </a:solidFill>
              </a:rPr>
              <a:t>まずは年間指導計画</a:t>
            </a:r>
            <a:r>
              <a:rPr lang="en-US" altLang="ja-JP" sz="4000" dirty="0" smtClean="0">
                <a:solidFill>
                  <a:schemeClr val="tx1"/>
                </a:solidFill>
              </a:rPr>
              <a:t/>
            </a:r>
            <a:br>
              <a:rPr lang="en-US" altLang="ja-JP" sz="4000" dirty="0" smtClean="0">
                <a:solidFill>
                  <a:schemeClr val="tx1"/>
                </a:solidFill>
              </a:rPr>
            </a:br>
            <a:r>
              <a:rPr lang="ja-JP" altLang="en-US" sz="4000" dirty="0" smtClean="0">
                <a:solidFill>
                  <a:schemeClr val="tx1"/>
                </a:solidFill>
              </a:rPr>
              <a:t>　　　　　　　　を立てましょう</a:t>
            </a:r>
            <a:endParaRPr kumimoji="1" lang="ja-JP" altLang="en-US" sz="4000" dirty="0">
              <a:solidFill>
                <a:schemeClr val="tx1"/>
              </a:solidFill>
            </a:endParaRPr>
          </a:p>
        </p:txBody>
      </p:sp>
      <p:sp>
        <p:nvSpPr>
          <p:cNvPr id="4" name="コンテンツ プレースホルダー 3"/>
          <p:cNvSpPr>
            <a:spLocks noGrp="1"/>
          </p:cNvSpPr>
          <p:nvPr>
            <p:ph idx="1"/>
          </p:nvPr>
        </p:nvSpPr>
        <p:spPr>
          <a:xfrm>
            <a:off x="1405607" y="1860848"/>
            <a:ext cx="5478843" cy="3686008"/>
          </a:xfrm>
        </p:spPr>
        <p:txBody>
          <a:bodyPr>
            <a:normAutofit fontScale="92500" lnSpcReduction="20000"/>
          </a:bodyPr>
          <a:lstStyle/>
          <a:p>
            <a:pPr>
              <a:lnSpc>
                <a:spcPct val="120000"/>
              </a:lnSpc>
            </a:pPr>
            <a:r>
              <a:rPr lang="ja-JP" altLang="en-US" sz="2400" i="1" dirty="0" smtClean="0">
                <a:solidFill>
                  <a:schemeClr val="tx1"/>
                </a:solidFill>
              </a:rPr>
              <a:t>単元計画の前提として</a:t>
            </a:r>
            <a:endParaRPr lang="en-US" altLang="ja-JP" sz="2400" i="1" dirty="0" smtClean="0">
              <a:solidFill>
                <a:schemeClr val="tx1"/>
              </a:solidFill>
            </a:endParaRPr>
          </a:p>
          <a:p>
            <a:pPr>
              <a:lnSpc>
                <a:spcPct val="120000"/>
              </a:lnSpc>
            </a:pPr>
            <a:r>
              <a:rPr lang="ja-JP" altLang="en-US" sz="2200" dirty="0" smtClean="0">
                <a:solidFill>
                  <a:schemeClr val="tx1"/>
                </a:solidFill>
              </a:rPr>
              <a:t>・</a:t>
            </a:r>
            <a:r>
              <a:rPr lang="ja-JP" altLang="en-US" sz="2200" dirty="0">
                <a:solidFill>
                  <a:schemeClr val="tx1"/>
                </a:solidFill>
              </a:rPr>
              <a:t>３年間の見通しをもった年間指導</a:t>
            </a:r>
            <a:r>
              <a:rPr lang="ja-JP" altLang="en-US" sz="2200" dirty="0" smtClean="0">
                <a:solidFill>
                  <a:schemeClr val="tx1"/>
                </a:solidFill>
              </a:rPr>
              <a:t>計画の</a:t>
            </a:r>
            <a:r>
              <a:rPr lang="ja-JP" altLang="en-US" sz="2200" dirty="0">
                <a:solidFill>
                  <a:schemeClr val="tx1"/>
                </a:solidFill>
              </a:rPr>
              <a:t>作成が求められて</a:t>
            </a:r>
            <a:r>
              <a:rPr lang="ja-JP" altLang="en-US" sz="2200" dirty="0" smtClean="0">
                <a:solidFill>
                  <a:schemeClr val="tx1"/>
                </a:solidFill>
              </a:rPr>
              <a:t>います。</a:t>
            </a:r>
            <a:endParaRPr lang="en-US" altLang="ja-JP" sz="2200" dirty="0" smtClean="0">
              <a:solidFill>
                <a:schemeClr val="tx1"/>
              </a:solidFill>
            </a:endParaRPr>
          </a:p>
          <a:p>
            <a:pPr>
              <a:lnSpc>
                <a:spcPct val="120000"/>
              </a:lnSpc>
            </a:pPr>
            <a:r>
              <a:rPr lang="ja-JP" altLang="en-US" sz="2200" dirty="0" smtClean="0">
                <a:solidFill>
                  <a:schemeClr val="tx1"/>
                </a:solidFill>
              </a:rPr>
              <a:t>・学習指導要領の「内容の取扱い」に示されている学年や時数などを確認しましょう。</a:t>
            </a:r>
            <a:endParaRPr lang="en-US" altLang="ja-JP" sz="2200" dirty="0" smtClean="0">
              <a:solidFill>
                <a:schemeClr val="tx1"/>
              </a:solidFill>
            </a:endParaRPr>
          </a:p>
          <a:p>
            <a:pPr>
              <a:lnSpc>
                <a:spcPct val="120000"/>
              </a:lnSpc>
            </a:pPr>
            <a:r>
              <a:rPr lang="ja-JP" altLang="en-US" sz="2200" dirty="0" smtClean="0">
                <a:solidFill>
                  <a:schemeClr val="tx1"/>
                </a:solidFill>
              </a:rPr>
              <a:t>・体育指導センター</a:t>
            </a:r>
            <a:r>
              <a:rPr lang="ja-JP" altLang="en-US" sz="2200" dirty="0">
                <a:solidFill>
                  <a:schemeClr val="tx1"/>
                </a:solidFill>
              </a:rPr>
              <a:t>作成の「中学校の先生のための保健体育科授業づくりハンドブック～授業設計力の向上にむけて～</a:t>
            </a:r>
            <a:r>
              <a:rPr lang="ja-JP" altLang="en-US" sz="2200" dirty="0" smtClean="0">
                <a:solidFill>
                  <a:schemeClr val="tx1"/>
                </a:solidFill>
              </a:rPr>
              <a:t>」を、ぜひご参照ください。</a:t>
            </a:r>
            <a:endParaRPr lang="en-US" altLang="ja-JP" sz="2200" dirty="0" smtClean="0">
              <a:solidFill>
                <a:schemeClr val="tx1"/>
              </a:solidFill>
            </a:endParaRPr>
          </a:p>
          <a:p>
            <a:pPr latinLnBrk="1">
              <a:lnSpc>
                <a:spcPct val="120000"/>
              </a:lnSpc>
            </a:pPr>
            <a:r>
              <a:rPr kumimoji="1" lang="en-US" altLang="ja-JP" sz="1400" dirty="0" smtClean="0">
                <a:solidFill>
                  <a:schemeClr val="tx1"/>
                </a:solidFill>
              </a:rPr>
              <a:t>( https://www.pen-kanagawa.ed.jp/deu-ctr/kenkyu/taiikukyozai.html )</a:t>
            </a:r>
            <a:endParaRPr kumimoji="1" lang="ja-JP" altLang="en-US" sz="1400" dirty="0">
              <a:solidFill>
                <a:schemeClr val="tx1"/>
              </a:solidFill>
            </a:endParaRPr>
          </a:p>
        </p:txBody>
      </p:sp>
      <p:sp>
        <p:nvSpPr>
          <p:cNvPr id="6" name="スライド番号プレースホルダー 5"/>
          <p:cNvSpPr>
            <a:spLocks noGrp="1"/>
          </p:cNvSpPr>
          <p:nvPr>
            <p:ph type="sldNum" sz="quarter" idx="12"/>
          </p:nvPr>
        </p:nvSpPr>
        <p:spPr/>
        <p:txBody>
          <a:bodyPr/>
          <a:lstStyle/>
          <a:p>
            <a:fld id="{B2A1C1EB-03CB-4D31-A2B0-41F6883DD0C7}" type="slidenum">
              <a:rPr lang="ja-JP" altLang="en-US" smtClean="0"/>
              <a:pPr/>
              <a:t>4</a:t>
            </a:fld>
            <a:endParaRPr lang="ja-JP" altLang="en-US"/>
          </a:p>
        </p:txBody>
      </p:sp>
      <p:sp>
        <p:nvSpPr>
          <p:cNvPr id="14" name="正方形/長方形 13"/>
          <p:cNvSpPr/>
          <p:nvPr/>
        </p:nvSpPr>
        <p:spPr>
          <a:xfrm>
            <a:off x="632344" y="5765126"/>
            <a:ext cx="6403075" cy="523220"/>
          </a:xfrm>
          <a:prstGeom prst="rect">
            <a:avLst/>
          </a:prstGeom>
        </p:spPr>
        <p:txBody>
          <a:bodyPr wrap="square">
            <a:spAutoFit/>
          </a:bodyPr>
          <a:lstStyle/>
          <a:p>
            <a:r>
              <a:rPr lang="ja-JP" altLang="en-US" sz="1400" dirty="0"/>
              <a:t>右表の年間指導計画は「中学校の先生のための保健体育科授業づくりハンドブック～授業設計力の向上にむけて～」（体育指導センター作成）より</a:t>
            </a:r>
          </a:p>
        </p:txBody>
      </p:sp>
      <p:pic>
        <p:nvPicPr>
          <p:cNvPr id="5" name="図 4"/>
          <p:cNvPicPr>
            <a:picLocks noChangeAspect="1"/>
          </p:cNvPicPr>
          <p:nvPr/>
        </p:nvPicPr>
        <p:blipFill>
          <a:blip r:embed="rId2"/>
          <a:stretch>
            <a:fillRect/>
          </a:stretch>
        </p:blipFill>
        <p:spPr>
          <a:xfrm>
            <a:off x="7214963" y="304623"/>
            <a:ext cx="4715533" cy="5525271"/>
          </a:xfrm>
          <a:prstGeom prst="rect">
            <a:avLst/>
          </a:prstGeom>
        </p:spPr>
      </p:pic>
    </p:spTree>
    <p:extLst>
      <p:ext uri="{BB962C8B-B14F-4D97-AF65-F5344CB8AC3E}">
        <p14:creationId xmlns:p14="http://schemas.microsoft.com/office/powerpoint/2010/main" val="1429169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solidFill>
                  <a:schemeClr val="tx1"/>
                </a:solidFill>
              </a:rPr>
              <a:t>指導と評価の計画を考えましょう</a:t>
            </a:r>
            <a:endParaRPr kumimoji="1" lang="ja-JP" altLang="en-US" sz="4000" dirty="0">
              <a:solidFill>
                <a:schemeClr val="tx1"/>
              </a:solidFill>
            </a:endParaRPr>
          </a:p>
        </p:txBody>
      </p:sp>
      <p:sp>
        <p:nvSpPr>
          <p:cNvPr id="3" name="コンテンツ プレースホルダー 2"/>
          <p:cNvSpPr>
            <a:spLocks noGrp="1"/>
          </p:cNvSpPr>
          <p:nvPr>
            <p:ph idx="1"/>
          </p:nvPr>
        </p:nvSpPr>
        <p:spPr>
          <a:xfrm>
            <a:off x="1097280" y="1845734"/>
            <a:ext cx="10058400" cy="958881"/>
          </a:xfrm>
        </p:spPr>
        <p:txBody>
          <a:bodyPr>
            <a:noAutofit/>
          </a:bodyPr>
          <a:lstStyle/>
          <a:p>
            <a:r>
              <a:rPr lang="ja-JP" altLang="en-US" dirty="0" smtClean="0">
                <a:solidFill>
                  <a:schemeClr val="tx1"/>
                </a:solidFill>
              </a:rPr>
              <a:t>学習</a:t>
            </a:r>
            <a:r>
              <a:rPr lang="ja-JP" altLang="en-US" dirty="0">
                <a:solidFill>
                  <a:schemeClr val="tx1"/>
                </a:solidFill>
              </a:rPr>
              <a:t>指導要領において、</a:t>
            </a:r>
            <a:r>
              <a:rPr lang="ja-JP" altLang="en-US" dirty="0" smtClean="0">
                <a:solidFill>
                  <a:schemeClr val="tx1"/>
                </a:solidFill>
              </a:rPr>
              <a:t>「内容</a:t>
            </a:r>
            <a:r>
              <a:rPr lang="ja-JP" altLang="en-US" dirty="0">
                <a:solidFill>
                  <a:schemeClr val="tx1"/>
                </a:solidFill>
              </a:rPr>
              <a:t>」は２年ごと</a:t>
            </a:r>
            <a:r>
              <a:rPr lang="ja-JP" altLang="en-US" dirty="0" smtClean="0">
                <a:solidFill>
                  <a:schemeClr val="tx1"/>
                </a:solidFill>
              </a:rPr>
              <a:t>に区切られています。</a:t>
            </a:r>
            <a:r>
              <a:rPr kumimoji="1" lang="ja-JP" altLang="en-US" dirty="0" smtClean="0">
                <a:solidFill>
                  <a:schemeClr val="tx1"/>
                </a:solidFill>
              </a:rPr>
              <a:t>　⇒　「</a:t>
            </a:r>
            <a:r>
              <a:rPr kumimoji="1" lang="ja-JP" altLang="en-US" dirty="0">
                <a:solidFill>
                  <a:schemeClr val="tx1"/>
                </a:solidFill>
              </a:rPr>
              <a:t>内容</a:t>
            </a:r>
            <a:r>
              <a:rPr kumimoji="1" lang="ja-JP" altLang="en-US" dirty="0" smtClean="0">
                <a:solidFill>
                  <a:schemeClr val="tx1"/>
                </a:solidFill>
              </a:rPr>
              <a:t>のまとまり」</a:t>
            </a:r>
            <a:endParaRPr kumimoji="1" lang="en-US" altLang="ja-JP" dirty="0" smtClean="0">
              <a:solidFill>
                <a:schemeClr val="tx1"/>
              </a:solidFill>
            </a:endParaRPr>
          </a:p>
          <a:p>
            <a:r>
              <a:rPr lang="ja-JP" altLang="en-US" dirty="0" smtClean="0">
                <a:solidFill>
                  <a:schemeClr val="tx1"/>
                </a:solidFill>
              </a:rPr>
              <a:t>中学校第１・２学年、</a:t>
            </a:r>
            <a:r>
              <a:rPr lang="ja-JP" altLang="en-US" dirty="0">
                <a:solidFill>
                  <a:schemeClr val="tx1"/>
                </a:solidFill>
              </a:rPr>
              <a:t>中学校第３学年・高等学校入学年次</a:t>
            </a:r>
            <a:r>
              <a:rPr lang="ja-JP" altLang="en-US" dirty="0" smtClean="0">
                <a:solidFill>
                  <a:schemeClr val="tx1"/>
                </a:solidFill>
              </a:rPr>
              <a:t>のそれぞれ２年間でひとまとまり</a:t>
            </a:r>
            <a:endParaRPr lang="en-US" altLang="ja-JP" dirty="0" smtClean="0">
              <a:solidFill>
                <a:schemeClr val="tx1"/>
              </a:solidFill>
            </a:endParaRPr>
          </a:p>
          <a:p>
            <a:r>
              <a:rPr kumimoji="1" lang="ja-JP" altLang="en-US" dirty="0">
                <a:solidFill>
                  <a:schemeClr val="tx1"/>
                </a:solidFill>
              </a:rPr>
              <a:t>　</a:t>
            </a:r>
          </a:p>
        </p:txBody>
      </p:sp>
      <p:sp>
        <p:nvSpPr>
          <p:cNvPr id="4" name="スライド番号プレースホルダー 3"/>
          <p:cNvSpPr>
            <a:spLocks noGrp="1"/>
          </p:cNvSpPr>
          <p:nvPr>
            <p:ph type="sldNum" sz="quarter" idx="12"/>
          </p:nvPr>
        </p:nvSpPr>
        <p:spPr/>
        <p:txBody>
          <a:bodyPr/>
          <a:lstStyle/>
          <a:p>
            <a:fld id="{13C546BF-66A4-46FE-915E-139744D4062A}" type="slidenum">
              <a:rPr kumimoji="1" lang="ja-JP" altLang="en-US" smtClean="0"/>
              <a:t>5</a:t>
            </a:fld>
            <a:endParaRPr kumimoji="1" lang="ja-JP" altLang="en-US"/>
          </a:p>
        </p:txBody>
      </p:sp>
      <p:pic>
        <p:nvPicPr>
          <p:cNvPr id="5" name="図 4"/>
          <p:cNvPicPr>
            <a:picLocks noChangeAspect="1"/>
          </p:cNvPicPr>
          <p:nvPr/>
        </p:nvPicPr>
        <p:blipFill rotWithShape="1">
          <a:blip r:embed="rId2"/>
          <a:srcRect l="12948" t="30877" r="38342" b="10316"/>
          <a:stretch/>
        </p:blipFill>
        <p:spPr>
          <a:xfrm>
            <a:off x="1180369" y="2993811"/>
            <a:ext cx="6619328" cy="3295914"/>
          </a:xfrm>
          <a:prstGeom prst="rect">
            <a:avLst/>
          </a:prstGeom>
          <a:ln>
            <a:noFill/>
          </a:ln>
        </p:spPr>
      </p:pic>
      <p:sp>
        <p:nvSpPr>
          <p:cNvPr id="6" name="正方形/長方形 5"/>
          <p:cNvSpPr/>
          <p:nvPr/>
        </p:nvSpPr>
        <p:spPr>
          <a:xfrm>
            <a:off x="7820525" y="5655145"/>
            <a:ext cx="4148562" cy="608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平成</a:t>
            </a:r>
            <a:r>
              <a:rPr lang="en-US" altLang="ja-JP" sz="1400" dirty="0" smtClean="0">
                <a:solidFill>
                  <a:schemeClr val="tx1"/>
                </a:solidFill>
                <a:latin typeface="Meiryo UI" panose="020B0604030504040204" pitchFamily="50" charset="-128"/>
                <a:ea typeface="Meiryo UI" panose="020B0604030504040204" pitchFamily="50" charset="-128"/>
              </a:rPr>
              <a:t>29</a:t>
            </a:r>
            <a:r>
              <a:rPr lang="ja-JP" altLang="en-US" sz="1400" dirty="0" smtClean="0">
                <a:solidFill>
                  <a:schemeClr val="tx1"/>
                </a:solidFill>
                <a:latin typeface="Meiryo UI" panose="020B0604030504040204" pitchFamily="50" charset="-128"/>
                <a:ea typeface="Meiryo UI" panose="020B0604030504040204" pitchFamily="50" charset="-128"/>
              </a:rPr>
              <a:t>年度小・中学校新教育課程説明会における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文部科学省説明資料</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平成</a:t>
            </a:r>
            <a:r>
              <a:rPr lang="en-US" altLang="ja-JP" sz="1400" dirty="0" smtClean="0">
                <a:solidFill>
                  <a:schemeClr val="tx1"/>
                </a:solidFill>
                <a:latin typeface="Meiryo UI" panose="020B0604030504040204" pitchFamily="50" charset="-128"/>
                <a:ea typeface="Meiryo UI" panose="020B0604030504040204" pitchFamily="50" charset="-128"/>
              </a:rPr>
              <a:t>29</a:t>
            </a:r>
            <a:r>
              <a:rPr lang="ja-JP" altLang="en-US" sz="1400" dirty="0" smtClean="0">
                <a:solidFill>
                  <a:schemeClr val="tx1"/>
                </a:solidFill>
                <a:latin typeface="Meiryo UI" panose="020B0604030504040204" pitchFamily="50" charset="-128"/>
                <a:ea typeface="Meiryo UI" panose="020B0604030504040204" pitchFamily="50" charset="-128"/>
              </a:rPr>
              <a:t>年９月　文部科学省</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 name="コンテンツ プレースホルダー 2"/>
          <p:cNvSpPr txBox="1">
            <a:spLocks/>
          </p:cNvSpPr>
          <p:nvPr/>
        </p:nvSpPr>
        <p:spPr>
          <a:xfrm>
            <a:off x="7827902" y="3560803"/>
            <a:ext cx="3881878" cy="126057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20000"/>
              </a:lnSpc>
            </a:pPr>
            <a:r>
              <a:rPr lang="ja-JP" altLang="en-US" dirty="0">
                <a:solidFill>
                  <a:schemeClr val="tx1"/>
                </a:solidFill>
              </a:rPr>
              <a:t>２年間（内容のまとまり）を見据えた指導と評価の計画</a:t>
            </a:r>
            <a:r>
              <a:rPr lang="ja-JP" altLang="en-US" dirty="0" smtClean="0">
                <a:solidFill>
                  <a:schemeClr val="tx1"/>
                </a:solidFill>
              </a:rPr>
              <a:t>を行う</a:t>
            </a:r>
            <a:r>
              <a:rPr lang="ja-JP" altLang="en-US" dirty="0">
                <a:solidFill>
                  <a:schemeClr val="tx1"/>
                </a:solidFill>
              </a:rPr>
              <a:t>ことが大切</a:t>
            </a:r>
            <a:r>
              <a:rPr lang="ja-JP" altLang="en-US" dirty="0" smtClean="0">
                <a:solidFill>
                  <a:schemeClr val="tx1"/>
                </a:solidFill>
              </a:rPr>
              <a:t>です。</a:t>
            </a:r>
            <a:endParaRPr lang="en-US" altLang="ja-JP" dirty="0" smtClean="0">
              <a:solidFill>
                <a:schemeClr val="tx1"/>
              </a:solidFill>
            </a:endParaRPr>
          </a:p>
        </p:txBody>
      </p:sp>
      <p:sp>
        <p:nvSpPr>
          <p:cNvPr id="8" name="角丸四角形 7"/>
          <p:cNvSpPr/>
          <p:nvPr/>
        </p:nvSpPr>
        <p:spPr>
          <a:xfrm>
            <a:off x="4572000" y="2906973"/>
            <a:ext cx="1042869" cy="3418764"/>
          </a:xfrm>
          <a:prstGeom prst="roundRect">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156224" y="2273443"/>
            <a:ext cx="2032839" cy="409301"/>
          </a:xfrm>
          <a:prstGeom prst="roundRect">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684142" y="2900675"/>
            <a:ext cx="988711" cy="3418764"/>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342724" y="2267108"/>
            <a:ext cx="3874235" cy="423194"/>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12624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solidFill>
                  <a:schemeClr val="tx1"/>
                </a:solidFill>
              </a:rPr>
              <a:t>指導内容や学習活動などを考えましょう</a:t>
            </a:r>
            <a:endParaRPr kumimoji="1" lang="ja-JP" altLang="en-US" sz="4000" dirty="0">
              <a:solidFill>
                <a:schemeClr val="tx1"/>
              </a:solidFill>
            </a:endParaRPr>
          </a:p>
        </p:txBody>
      </p:sp>
      <p:sp>
        <p:nvSpPr>
          <p:cNvPr id="3" name="コンテンツ プレースホルダー 2"/>
          <p:cNvSpPr>
            <a:spLocks noGrp="1"/>
          </p:cNvSpPr>
          <p:nvPr>
            <p:ph idx="1"/>
          </p:nvPr>
        </p:nvSpPr>
        <p:spPr>
          <a:xfrm>
            <a:off x="1097280" y="1845734"/>
            <a:ext cx="10058400" cy="1267760"/>
          </a:xfrm>
        </p:spPr>
        <p:txBody>
          <a:bodyPr>
            <a:normAutofit/>
          </a:bodyPr>
          <a:lstStyle/>
          <a:p>
            <a:pPr>
              <a:lnSpc>
                <a:spcPct val="120000"/>
              </a:lnSpc>
            </a:pPr>
            <a:r>
              <a:rPr lang="ja-JP" altLang="en-US" dirty="0" smtClean="0">
                <a:solidFill>
                  <a:schemeClr val="tx1"/>
                </a:solidFill>
              </a:rPr>
              <a:t>学習指導要領解説では、「指導</a:t>
            </a:r>
            <a:r>
              <a:rPr lang="ja-JP" altLang="en-US" dirty="0">
                <a:solidFill>
                  <a:schemeClr val="tx1"/>
                </a:solidFill>
              </a:rPr>
              <a:t>内容の一層の</a:t>
            </a:r>
            <a:r>
              <a:rPr lang="ja-JP" altLang="en-US" dirty="0" smtClean="0">
                <a:solidFill>
                  <a:schemeClr val="tx1"/>
                </a:solidFill>
              </a:rPr>
              <a:t>明確化」として、「知識</a:t>
            </a:r>
            <a:r>
              <a:rPr lang="ja-JP" altLang="en-US" dirty="0">
                <a:solidFill>
                  <a:schemeClr val="tx1"/>
                </a:solidFill>
              </a:rPr>
              <a:t>及び技能（「</a:t>
            </a:r>
            <a:r>
              <a:rPr lang="ja-JP" altLang="en-US" dirty="0" smtClean="0">
                <a:solidFill>
                  <a:schemeClr val="tx1"/>
                </a:solidFill>
              </a:rPr>
              <a:t>体つくり運動</a:t>
            </a:r>
            <a:r>
              <a:rPr lang="ja-JP" altLang="en-US" dirty="0">
                <a:solidFill>
                  <a:schemeClr val="tx1"/>
                </a:solidFill>
              </a:rPr>
              <a:t>」は知識及び運動</a:t>
            </a:r>
            <a:r>
              <a:rPr lang="ja-JP" altLang="en-US" dirty="0" smtClean="0">
                <a:solidFill>
                  <a:schemeClr val="tx1"/>
                </a:solidFill>
              </a:rPr>
              <a:t>）」、「思考力</a:t>
            </a:r>
            <a:r>
              <a:rPr lang="ja-JP" altLang="en-US" dirty="0">
                <a:solidFill>
                  <a:schemeClr val="tx1"/>
                </a:solidFill>
              </a:rPr>
              <a:t>，判断力，表現力</a:t>
            </a:r>
            <a:r>
              <a:rPr lang="ja-JP" altLang="en-US" dirty="0" smtClean="0">
                <a:solidFill>
                  <a:schemeClr val="tx1"/>
                </a:solidFill>
              </a:rPr>
              <a:t>等」、「学び</a:t>
            </a:r>
            <a:r>
              <a:rPr lang="ja-JP" altLang="en-US" dirty="0">
                <a:solidFill>
                  <a:schemeClr val="tx1"/>
                </a:solidFill>
              </a:rPr>
              <a:t>に</a:t>
            </a:r>
            <a:r>
              <a:rPr lang="ja-JP" altLang="en-US" dirty="0" smtClean="0">
                <a:solidFill>
                  <a:schemeClr val="tx1"/>
                </a:solidFill>
              </a:rPr>
              <a:t>向かう力</a:t>
            </a:r>
            <a:r>
              <a:rPr lang="ja-JP" altLang="en-US" dirty="0">
                <a:solidFill>
                  <a:schemeClr val="tx1"/>
                </a:solidFill>
              </a:rPr>
              <a:t>，人間性</a:t>
            </a:r>
            <a:r>
              <a:rPr lang="ja-JP" altLang="en-US" dirty="0" smtClean="0">
                <a:solidFill>
                  <a:schemeClr val="tx1"/>
                </a:solidFill>
              </a:rPr>
              <a:t>等」の指導内容の例示が示されています。</a:t>
            </a:r>
            <a:endParaRPr kumimoji="1" lang="ja-JP" altLang="en-US" dirty="0">
              <a:solidFill>
                <a:schemeClr val="tx1"/>
              </a:solidFill>
            </a:endParaRPr>
          </a:p>
        </p:txBody>
      </p:sp>
      <p:sp>
        <p:nvSpPr>
          <p:cNvPr id="4" name="スライド番号プレースホルダー 3"/>
          <p:cNvSpPr>
            <a:spLocks noGrp="1"/>
          </p:cNvSpPr>
          <p:nvPr>
            <p:ph type="sldNum" sz="quarter" idx="12"/>
          </p:nvPr>
        </p:nvSpPr>
        <p:spPr/>
        <p:txBody>
          <a:bodyPr/>
          <a:lstStyle/>
          <a:p>
            <a:fld id="{13C546BF-66A4-46FE-915E-139744D4062A}" type="slidenum">
              <a:rPr kumimoji="1" lang="ja-JP" altLang="en-US" smtClean="0"/>
              <a:t>6</a:t>
            </a:fld>
            <a:endParaRPr kumimoji="1" lang="ja-JP" altLang="en-US"/>
          </a:p>
        </p:txBody>
      </p:sp>
      <p:pic>
        <p:nvPicPr>
          <p:cNvPr id="6" name="図 5"/>
          <p:cNvPicPr>
            <a:picLocks noChangeAspect="1"/>
          </p:cNvPicPr>
          <p:nvPr/>
        </p:nvPicPr>
        <p:blipFill>
          <a:blip r:embed="rId2"/>
          <a:stretch>
            <a:fillRect/>
          </a:stretch>
        </p:blipFill>
        <p:spPr>
          <a:xfrm>
            <a:off x="1170494" y="3165432"/>
            <a:ext cx="4772691" cy="2476846"/>
          </a:xfrm>
          <a:prstGeom prst="rect">
            <a:avLst/>
          </a:prstGeom>
          <a:ln>
            <a:solidFill>
              <a:schemeClr val="tx1"/>
            </a:solidFill>
          </a:ln>
        </p:spPr>
      </p:pic>
      <p:sp>
        <p:nvSpPr>
          <p:cNvPr id="7" name="正方形/長方形 6"/>
          <p:cNvSpPr/>
          <p:nvPr/>
        </p:nvSpPr>
        <p:spPr>
          <a:xfrm>
            <a:off x="1094772" y="5700487"/>
            <a:ext cx="5071759" cy="608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Meiryo UI" panose="020B0604030504040204" pitchFamily="50" charset="-128"/>
                <a:ea typeface="Meiryo UI" panose="020B0604030504040204" pitchFamily="50" charset="-128"/>
              </a:rPr>
              <a:t>『</a:t>
            </a:r>
            <a:r>
              <a:rPr lang="zh-TW" altLang="en-US" sz="1400" dirty="0">
                <a:solidFill>
                  <a:schemeClr val="tx1"/>
                </a:solidFill>
                <a:latin typeface="Meiryo UI" panose="020B0604030504040204" pitchFamily="50" charset="-128"/>
                <a:ea typeface="Meiryo UI" panose="020B0604030504040204" pitchFamily="50" charset="-128"/>
              </a:rPr>
              <a:t>中学校学習指導要領（平成</a:t>
            </a:r>
            <a:r>
              <a:rPr lang="en-US" altLang="zh-TW" sz="1400" dirty="0">
                <a:solidFill>
                  <a:schemeClr val="tx1"/>
                </a:solidFill>
                <a:latin typeface="Meiryo UI" panose="020B0604030504040204" pitchFamily="50" charset="-128"/>
                <a:ea typeface="Meiryo UI" panose="020B0604030504040204" pitchFamily="50" charset="-128"/>
              </a:rPr>
              <a:t>29 </a:t>
            </a:r>
            <a:r>
              <a:rPr lang="zh-TW" altLang="en-US" sz="1400" dirty="0">
                <a:solidFill>
                  <a:schemeClr val="tx1"/>
                </a:solidFill>
                <a:latin typeface="Meiryo UI" panose="020B0604030504040204" pitchFamily="50" charset="-128"/>
                <a:ea typeface="Meiryo UI" panose="020B0604030504040204" pitchFamily="50" charset="-128"/>
              </a:rPr>
              <a:t>年告示）</a:t>
            </a:r>
            <a:r>
              <a:rPr lang="zh-TW" altLang="en-US" sz="1400" dirty="0" smtClean="0">
                <a:solidFill>
                  <a:schemeClr val="tx1"/>
                </a:solidFill>
                <a:latin typeface="Meiryo UI" panose="020B0604030504040204" pitchFamily="50" charset="-128"/>
                <a:ea typeface="Meiryo UI" panose="020B0604030504040204" pitchFamily="50" charset="-128"/>
              </a:rPr>
              <a:t>解説</a:t>
            </a:r>
            <a:r>
              <a:rPr lang="ja-JP" altLang="en-US" sz="1400" dirty="0" smtClean="0">
                <a:solidFill>
                  <a:schemeClr val="tx1"/>
                </a:solidFill>
                <a:latin typeface="Meiryo UI" panose="020B0604030504040204" pitchFamily="50" charset="-128"/>
                <a:ea typeface="Meiryo UI" panose="020B0604030504040204" pitchFamily="50" charset="-128"/>
              </a:rPr>
              <a:t>　保健体育編</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平成</a:t>
            </a:r>
            <a:r>
              <a:rPr lang="en-US" altLang="ja-JP" sz="1400" dirty="0" smtClean="0">
                <a:solidFill>
                  <a:schemeClr val="tx1"/>
                </a:solidFill>
                <a:latin typeface="Meiryo UI" panose="020B0604030504040204" pitchFamily="50" charset="-128"/>
                <a:ea typeface="Meiryo UI" panose="020B0604030504040204" pitchFamily="50" charset="-128"/>
              </a:rPr>
              <a:t>29</a:t>
            </a:r>
            <a:r>
              <a:rPr lang="ja-JP" altLang="en-US" sz="1400" dirty="0" smtClean="0">
                <a:solidFill>
                  <a:schemeClr val="tx1"/>
                </a:solidFill>
                <a:latin typeface="Meiryo UI" panose="020B0604030504040204" pitchFamily="50" charset="-128"/>
                <a:ea typeface="Meiryo UI" panose="020B0604030504040204" pitchFamily="50" charset="-128"/>
              </a:rPr>
              <a:t>年７月　文部科学省より</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中学校第１・２</a:t>
            </a:r>
            <a:r>
              <a:rPr kumimoji="1" lang="ja-JP" altLang="en-US" sz="1400" dirty="0">
                <a:solidFill>
                  <a:schemeClr val="tx1"/>
                </a:solidFill>
                <a:latin typeface="Meiryo UI" panose="020B0604030504040204" pitchFamily="50" charset="-128"/>
                <a:ea typeface="Meiryo UI" panose="020B0604030504040204" pitchFamily="50" charset="-128"/>
              </a:rPr>
              <a:t>学年</a:t>
            </a:r>
            <a:r>
              <a:rPr kumimoji="1" lang="ja-JP" altLang="en-US" sz="1400" dirty="0" smtClean="0">
                <a:solidFill>
                  <a:schemeClr val="tx1"/>
                </a:solidFill>
                <a:latin typeface="Meiryo UI" panose="020B0604030504040204" pitchFamily="50" charset="-128"/>
                <a:ea typeface="Meiryo UI" panose="020B0604030504040204" pitchFamily="50" charset="-128"/>
              </a:rPr>
              <a:t>のマット運動の技能の例示</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a:xfrm>
            <a:off x="6362137" y="3234519"/>
            <a:ext cx="4931386" cy="14149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20000"/>
              </a:lnSpc>
            </a:pPr>
            <a:endParaRPr lang="ja-JP" altLang="en-US" sz="2400" dirty="0"/>
          </a:p>
        </p:txBody>
      </p:sp>
      <p:sp>
        <p:nvSpPr>
          <p:cNvPr id="9" name="角丸四角形吹き出し 8"/>
          <p:cNvSpPr/>
          <p:nvPr/>
        </p:nvSpPr>
        <p:spPr>
          <a:xfrm>
            <a:off x="6912591" y="3002508"/>
            <a:ext cx="4217158" cy="2094931"/>
          </a:xfrm>
          <a:prstGeom prst="wedgeRoundRectCallout">
            <a:avLst>
              <a:gd name="adj1" fmla="val -70390"/>
              <a:gd name="adj2" fmla="val -5034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20000"/>
              </a:lnSpc>
            </a:pPr>
            <a:r>
              <a:rPr lang="ja-JP" altLang="en-US" i="1" dirty="0"/>
              <a:t>補足と</a:t>
            </a:r>
            <a:r>
              <a:rPr lang="ja-JP" altLang="en-US" i="1" dirty="0" smtClean="0"/>
              <a:t>して</a:t>
            </a:r>
            <a:r>
              <a:rPr lang="en-US" altLang="ja-JP" i="1" dirty="0" smtClean="0"/>
              <a:t>…</a:t>
            </a:r>
            <a:endParaRPr lang="en-US" altLang="ja-JP" dirty="0"/>
          </a:p>
          <a:p>
            <a:pPr>
              <a:lnSpc>
                <a:spcPct val="120000"/>
              </a:lnSpc>
            </a:pPr>
            <a:r>
              <a:rPr lang="ja-JP" altLang="en-US" dirty="0"/>
              <a:t>学習指導要領解説の例示はあくまでも指導内容の目安であり、必ずしも２年間の中で全てを扱わなければならないということではありません。</a:t>
            </a:r>
            <a:endParaRPr lang="ja-JP" altLang="en-US" sz="2400" dirty="0"/>
          </a:p>
        </p:txBody>
      </p:sp>
    </p:spTree>
    <p:extLst>
      <p:ext uri="{BB962C8B-B14F-4D97-AF65-F5344CB8AC3E}">
        <p14:creationId xmlns:p14="http://schemas.microsoft.com/office/powerpoint/2010/main" val="2747489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C546BF-66A4-46FE-915E-139744D4062A}" type="slidenum">
              <a:rPr kumimoji="1" lang="ja-JP" altLang="en-US" smtClean="0"/>
              <a:t>7</a:t>
            </a:fld>
            <a:endParaRPr kumimoji="1" lang="ja-JP" altLang="en-US"/>
          </a:p>
        </p:txBody>
      </p:sp>
      <p:sp>
        <p:nvSpPr>
          <p:cNvPr id="5" name="角丸四角形吹き出し 4"/>
          <p:cNvSpPr/>
          <p:nvPr/>
        </p:nvSpPr>
        <p:spPr>
          <a:xfrm>
            <a:off x="2272353" y="1255594"/>
            <a:ext cx="7233313" cy="2777319"/>
          </a:xfrm>
          <a:prstGeom prst="wedgeRoundRectCallout">
            <a:avLst>
              <a:gd name="adj1" fmla="val 52752"/>
              <a:gd name="adj2" fmla="val 74785"/>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t>それで</a:t>
            </a:r>
            <a:r>
              <a:rPr lang="ja-JP" altLang="en-US" sz="4400" dirty="0"/>
              <a:t>は、単元作成</a:t>
            </a:r>
            <a:r>
              <a:rPr lang="ja-JP" altLang="en-US" sz="4400" dirty="0" smtClean="0"/>
              <a:t>シートを作っていきましょう！</a:t>
            </a:r>
            <a:endParaRPr kumimoji="1" lang="ja-JP" altLang="en-US" sz="440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7218" y="4387756"/>
            <a:ext cx="1417267" cy="2047164"/>
          </a:xfrm>
          <a:prstGeom prst="rect">
            <a:avLst/>
          </a:prstGeom>
        </p:spPr>
      </p:pic>
    </p:spTree>
    <p:extLst>
      <p:ext uri="{BB962C8B-B14F-4D97-AF65-F5344CB8AC3E}">
        <p14:creationId xmlns:p14="http://schemas.microsoft.com/office/powerpoint/2010/main" val="3948184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808601" y="1755417"/>
            <a:ext cx="10201984" cy="4457599"/>
          </a:xfrm>
          <a:prstGeom prst="rect">
            <a:avLst/>
          </a:prstGeom>
        </p:spPr>
      </p:pic>
      <p:sp>
        <p:nvSpPr>
          <p:cNvPr id="2" name="スライド番号プレースホルダー 1"/>
          <p:cNvSpPr>
            <a:spLocks noGrp="1"/>
          </p:cNvSpPr>
          <p:nvPr>
            <p:ph type="sldNum" sz="quarter" idx="12"/>
          </p:nvPr>
        </p:nvSpPr>
        <p:spPr/>
        <p:txBody>
          <a:bodyPr/>
          <a:lstStyle/>
          <a:p>
            <a:fld id="{B2A1C1EB-03CB-4D31-A2B0-41F6883DD0C7}" type="slidenum">
              <a:rPr lang="ja-JP" altLang="en-US" smtClean="0"/>
              <a:pPr/>
              <a:t>8</a:t>
            </a:fld>
            <a:endParaRPr lang="ja-JP" altLang="en-US"/>
          </a:p>
        </p:txBody>
      </p:sp>
      <p:sp>
        <p:nvSpPr>
          <p:cNvPr id="8" name="タイトル 1"/>
          <p:cNvSpPr>
            <a:spLocks noGrp="1"/>
          </p:cNvSpPr>
          <p:nvPr>
            <p:ph type="ctrTitle" idx="4294967295"/>
          </p:nvPr>
        </p:nvSpPr>
        <p:spPr>
          <a:xfrm>
            <a:off x="5910263" y="6095907"/>
            <a:ext cx="6281737" cy="657225"/>
          </a:xfrm>
        </p:spPr>
        <p:txBody>
          <a:bodyPr>
            <a:normAutofit/>
          </a:bodyPr>
          <a:lstStyle/>
          <a:p>
            <a:r>
              <a:rPr kumimoji="1" lang="en-US" altLang="ja-JP" sz="2800" b="1" dirty="0" smtClean="0">
                <a:latin typeface="+mn-ea"/>
                <a:ea typeface="+mn-ea"/>
              </a:rPr>
              <a:t>【</a:t>
            </a:r>
            <a:r>
              <a:rPr kumimoji="1" lang="ja-JP" altLang="en-US" sz="2800" b="1" dirty="0" smtClean="0">
                <a:latin typeface="+mn-ea"/>
                <a:ea typeface="+mn-ea"/>
              </a:rPr>
              <a:t>例：　</a:t>
            </a:r>
            <a:r>
              <a:rPr kumimoji="1" lang="en-US" altLang="ja-JP" sz="2800" b="1" dirty="0" smtClean="0">
                <a:latin typeface="+mn-ea"/>
                <a:ea typeface="+mn-ea"/>
              </a:rPr>
              <a:t>E</a:t>
            </a:r>
            <a:r>
              <a:rPr kumimoji="1" lang="ja-JP" altLang="en-US" sz="2800" b="1" dirty="0" smtClean="0">
                <a:latin typeface="+mn-ea"/>
                <a:ea typeface="+mn-ea"/>
              </a:rPr>
              <a:t>球技（第１学年及び第２学年）</a:t>
            </a:r>
            <a:r>
              <a:rPr kumimoji="1" lang="en-US" altLang="ja-JP" sz="2800" b="1" dirty="0" smtClean="0">
                <a:latin typeface="+mn-ea"/>
                <a:ea typeface="+mn-ea"/>
              </a:rPr>
              <a:t>】</a:t>
            </a:r>
            <a:endParaRPr kumimoji="1" lang="ja-JP" altLang="en-US" sz="2800" b="1" dirty="0">
              <a:latin typeface="+mn-ea"/>
              <a:ea typeface="+mn-ea"/>
            </a:endParaRPr>
          </a:p>
        </p:txBody>
      </p:sp>
      <p:sp>
        <p:nvSpPr>
          <p:cNvPr id="9" name="タイトル 1"/>
          <p:cNvSpPr txBox="1">
            <a:spLocks/>
          </p:cNvSpPr>
          <p:nvPr/>
        </p:nvSpPr>
        <p:spPr>
          <a:xfrm>
            <a:off x="109728" y="360542"/>
            <a:ext cx="9253728" cy="6583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400" b="1" dirty="0" smtClean="0">
                <a:latin typeface="+mn-ea"/>
                <a:ea typeface="+mn-ea"/>
              </a:rPr>
              <a:t>手順１　「指導と評価」の計画を立てる</a:t>
            </a:r>
            <a:endParaRPr lang="ja-JP" altLang="en-US" sz="4400" b="1" dirty="0">
              <a:latin typeface="+mn-ea"/>
              <a:ea typeface="+mn-ea"/>
            </a:endParaRPr>
          </a:p>
        </p:txBody>
      </p:sp>
      <p:sp>
        <p:nvSpPr>
          <p:cNvPr id="10" name="タイトル 1"/>
          <p:cNvSpPr txBox="1">
            <a:spLocks/>
          </p:cNvSpPr>
          <p:nvPr/>
        </p:nvSpPr>
        <p:spPr>
          <a:xfrm>
            <a:off x="841248" y="1018910"/>
            <a:ext cx="11707368" cy="6583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smtClean="0">
                <a:latin typeface="+mn-ea"/>
                <a:ea typeface="+mn-ea"/>
              </a:rPr>
              <a:t>・２年間の「内容のまとまり」の中でバランスよく配置する</a:t>
            </a:r>
            <a:endParaRPr lang="en-US" altLang="ja-JP" sz="3600" b="1" dirty="0" smtClean="0">
              <a:latin typeface="+mn-ea"/>
              <a:ea typeface="+mn-ea"/>
            </a:endParaRPr>
          </a:p>
        </p:txBody>
      </p:sp>
      <p:sp>
        <p:nvSpPr>
          <p:cNvPr id="3" name="円/楕円 2"/>
          <p:cNvSpPr/>
          <p:nvPr/>
        </p:nvSpPr>
        <p:spPr>
          <a:xfrm>
            <a:off x="776005" y="5908073"/>
            <a:ext cx="928047" cy="518615"/>
          </a:xfrm>
          <a:prstGeom prst="ellipse">
            <a:avLst/>
          </a:prstGeom>
          <a:noFill/>
          <a:ln w="3175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87816" y="241564"/>
            <a:ext cx="1467171" cy="855391"/>
          </a:xfrm>
          <a:prstGeom prst="ellipse">
            <a:avLst/>
          </a:prstGeom>
          <a:noFill/>
          <a:ln w="381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右カーブ矢印 3"/>
          <p:cNvSpPr/>
          <p:nvPr/>
        </p:nvSpPr>
        <p:spPr>
          <a:xfrm>
            <a:off x="150125" y="1037232"/>
            <a:ext cx="532263" cy="521998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角丸四角形 11"/>
          <p:cNvSpPr/>
          <p:nvPr/>
        </p:nvSpPr>
        <p:spPr>
          <a:xfrm>
            <a:off x="5095557" y="2399958"/>
            <a:ext cx="2484139" cy="1559923"/>
          </a:xfrm>
          <a:prstGeom prst="roundRect">
            <a:avLst/>
          </a:prstGeom>
          <a:solidFill>
            <a:schemeClr val="accent2">
              <a:lumMod val="75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400" b="1" dirty="0" smtClean="0">
                <a:solidFill>
                  <a:schemeClr val="bg1"/>
                </a:solidFill>
              </a:rPr>
              <a:t>セル内はプルダウン　　　で</a:t>
            </a:r>
            <a:endParaRPr lang="en-US" altLang="ja-JP" sz="1400" b="1" dirty="0">
              <a:solidFill>
                <a:schemeClr val="bg1"/>
              </a:solidFill>
            </a:endParaRPr>
          </a:p>
          <a:p>
            <a:r>
              <a:rPr kumimoji="1" lang="ja-JP" altLang="en-US" sz="1400" b="1" dirty="0" smtClean="0">
                <a:solidFill>
                  <a:schemeClr val="bg1"/>
                </a:solidFill>
              </a:rPr>
              <a:t>　〇　指導日　</a:t>
            </a:r>
            <a:endParaRPr kumimoji="1" lang="en-US" altLang="ja-JP" sz="1400" b="1" dirty="0">
              <a:solidFill>
                <a:schemeClr val="bg1"/>
              </a:solidFill>
            </a:endParaRPr>
          </a:p>
          <a:p>
            <a:r>
              <a:rPr kumimoji="1" lang="ja-JP" altLang="en-US" sz="1400" b="1" dirty="0" smtClean="0">
                <a:solidFill>
                  <a:schemeClr val="bg1"/>
                </a:solidFill>
              </a:rPr>
              <a:t>　●　評価</a:t>
            </a:r>
            <a:r>
              <a:rPr kumimoji="1" lang="ja-JP" altLang="en-US" sz="1400" b="1" dirty="0">
                <a:solidFill>
                  <a:schemeClr val="bg1"/>
                </a:solidFill>
              </a:rPr>
              <a:t>日</a:t>
            </a:r>
            <a:endParaRPr kumimoji="1" lang="en-US" altLang="ja-JP" sz="1400" b="1" dirty="0">
              <a:solidFill>
                <a:schemeClr val="bg1"/>
              </a:solidFill>
            </a:endParaRPr>
          </a:p>
          <a:p>
            <a:r>
              <a:rPr kumimoji="1" lang="ja-JP" altLang="en-US" sz="1400" b="1" dirty="0" smtClean="0">
                <a:solidFill>
                  <a:schemeClr val="bg1"/>
                </a:solidFill>
              </a:rPr>
              <a:t>　◎　指導</a:t>
            </a:r>
            <a:r>
              <a:rPr kumimoji="1" lang="ja-JP" altLang="en-US" sz="1400" b="1" dirty="0">
                <a:solidFill>
                  <a:schemeClr val="bg1"/>
                </a:solidFill>
              </a:rPr>
              <a:t>＋評価</a:t>
            </a:r>
            <a:r>
              <a:rPr kumimoji="1" lang="ja-JP" altLang="en-US" sz="1400" b="1" dirty="0" smtClean="0">
                <a:solidFill>
                  <a:schemeClr val="bg1"/>
                </a:solidFill>
              </a:rPr>
              <a:t>日</a:t>
            </a:r>
            <a:endParaRPr kumimoji="1" lang="en-US" altLang="ja-JP" sz="1400" b="1" dirty="0" smtClean="0">
              <a:solidFill>
                <a:schemeClr val="bg1"/>
              </a:solidFill>
            </a:endParaRPr>
          </a:p>
          <a:p>
            <a:r>
              <a:rPr lang="ja-JP" altLang="en-US" sz="1400" b="1" dirty="0" smtClean="0">
                <a:solidFill>
                  <a:schemeClr val="bg1"/>
                </a:solidFill>
              </a:rPr>
              <a:t>　　　　　を入力できます</a:t>
            </a:r>
            <a:endParaRPr kumimoji="1" lang="ja-JP" altLang="en-US" sz="1400" b="1" dirty="0">
              <a:solidFill>
                <a:schemeClr val="bg1"/>
              </a:solidFill>
            </a:endParaRPr>
          </a:p>
        </p:txBody>
      </p:sp>
      <p:sp>
        <p:nvSpPr>
          <p:cNvPr id="6" name="円/楕円 5"/>
          <p:cNvSpPr/>
          <p:nvPr/>
        </p:nvSpPr>
        <p:spPr>
          <a:xfrm>
            <a:off x="3143723" y="2032840"/>
            <a:ext cx="778373" cy="702804"/>
          </a:xfrm>
          <a:prstGeom prst="ellipse">
            <a:avLst/>
          </a:prstGeom>
          <a:no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H="1" flipV="1">
            <a:off x="3982552" y="2456033"/>
            <a:ext cx="967300" cy="241825"/>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動作設定ボタン: 進む/次へ 15">
            <a:hlinkClick r:id="" action="ppaction://noaction" highlightClick="1"/>
          </p:cNvPr>
          <p:cNvSpPr/>
          <p:nvPr/>
        </p:nvSpPr>
        <p:spPr>
          <a:xfrm rot="5400000">
            <a:off x="6823992" y="2576951"/>
            <a:ext cx="290949" cy="343844"/>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Tree>
    <p:extLst>
      <p:ext uri="{BB962C8B-B14F-4D97-AF65-F5344CB8AC3E}">
        <p14:creationId xmlns:p14="http://schemas.microsoft.com/office/powerpoint/2010/main" val="3717983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2A1C1EB-03CB-4D31-A2B0-41F6883DD0C7}" type="slidenum">
              <a:rPr lang="ja-JP" altLang="en-US" smtClean="0"/>
              <a:pPr/>
              <a:t>9</a:t>
            </a:fld>
            <a:endParaRPr lang="ja-JP" altLang="en-US"/>
          </a:p>
        </p:txBody>
      </p:sp>
      <p:sp>
        <p:nvSpPr>
          <p:cNvPr id="3" name="タイトル 1"/>
          <p:cNvSpPr>
            <a:spLocks noGrp="1"/>
          </p:cNvSpPr>
          <p:nvPr>
            <p:ph type="ctrTitle" idx="4294967295"/>
          </p:nvPr>
        </p:nvSpPr>
        <p:spPr>
          <a:xfrm>
            <a:off x="375314" y="165100"/>
            <a:ext cx="1938338" cy="557213"/>
          </a:xfrm>
          <a:ln>
            <a:solidFill>
              <a:schemeClr val="tx1"/>
            </a:solidFill>
          </a:ln>
        </p:spPr>
        <p:txBody>
          <a:bodyPr>
            <a:normAutofit/>
          </a:bodyPr>
          <a:lstStyle/>
          <a:p>
            <a:r>
              <a:rPr kumimoji="1" lang="ja-JP" altLang="en-US" sz="3200" b="1" dirty="0" smtClean="0">
                <a:latin typeface="+mn-ea"/>
                <a:ea typeface="+mn-ea"/>
              </a:rPr>
              <a:t>ゴール型</a:t>
            </a:r>
            <a:endParaRPr kumimoji="1" lang="ja-JP" altLang="en-US" sz="3200" b="1" dirty="0">
              <a:latin typeface="+mn-ea"/>
              <a:ea typeface="+mn-ea"/>
            </a:endParaRPr>
          </a:p>
        </p:txBody>
      </p:sp>
      <p:grpSp>
        <p:nvGrpSpPr>
          <p:cNvPr id="10" name="グループ化 9"/>
          <p:cNvGrpSpPr/>
          <p:nvPr/>
        </p:nvGrpSpPr>
        <p:grpSpPr>
          <a:xfrm>
            <a:off x="390872" y="904774"/>
            <a:ext cx="11347704" cy="5267425"/>
            <a:chOff x="384048" y="969264"/>
            <a:chExt cx="10671048" cy="5321808"/>
          </a:xfrm>
        </p:grpSpPr>
        <p:pic>
          <p:nvPicPr>
            <p:cNvPr id="8" name="図 7"/>
            <p:cNvPicPr>
              <a:picLocks noChangeAspect="1"/>
            </p:cNvPicPr>
            <p:nvPr/>
          </p:nvPicPr>
          <p:blipFill rotWithShape="1">
            <a:blip r:embed="rId2"/>
            <a:srcRect l="1951" t="31334" r="10599" b="32000"/>
            <a:stretch/>
          </p:blipFill>
          <p:spPr>
            <a:xfrm>
              <a:off x="384048" y="969264"/>
              <a:ext cx="10671048" cy="2514600"/>
            </a:xfrm>
            <a:prstGeom prst="rect">
              <a:avLst/>
            </a:prstGeom>
            <a:ln>
              <a:solidFill>
                <a:schemeClr val="tx1"/>
              </a:solidFill>
            </a:ln>
          </p:spPr>
        </p:pic>
        <p:pic>
          <p:nvPicPr>
            <p:cNvPr id="9" name="図 8"/>
            <p:cNvPicPr>
              <a:picLocks noChangeAspect="1"/>
            </p:cNvPicPr>
            <p:nvPr/>
          </p:nvPicPr>
          <p:blipFill rotWithShape="1">
            <a:blip r:embed="rId3"/>
            <a:srcRect l="1910" t="43999" r="10638" b="15200"/>
            <a:stretch/>
          </p:blipFill>
          <p:spPr>
            <a:xfrm>
              <a:off x="384048" y="3493008"/>
              <a:ext cx="10671048" cy="2798064"/>
            </a:xfrm>
            <a:prstGeom prst="rect">
              <a:avLst/>
            </a:prstGeom>
            <a:ln>
              <a:solidFill>
                <a:schemeClr val="tx1"/>
              </a:solidFill>
            </a:ln>
          </p:spPr>
        </p:pic>
      </p:grpSp>
      <p:sp>
        <p:nvSpPr>
          <p:cNvPr id="7" name="タイトル 1"/>
          <p:cNvSpPr txBox="1">
            <a:spLocks/>
          </p:cNvSpPr>
          <p:nvPr/>
        </p:nvSpPr>
        <p:spPr>
          <a:xfrm>
            <a:off x="269507" y="6164065"/>
            <a:ext cx="6231877" cy="557784"/>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smtClean="0">
                <a:latin typeface="+mn-ea"/>
                <a:ea typeface="+mn-ea"/>
              </a:rPr>
              <a:t>〇：指導日　　●：評価日　　◎：指導＋評価日</a:t>
            </a:r>
            <a:endParaRPr lang="ja-JP" altLang="en-US" sz="2400" b="1" dirty="0">
              <a:latin typeface="+mn-ea"/>
              <a:ea typeface="+mn-ea"/>
            </a:endParaRPr>
          </a:p>
        </p:txBody>
      </p:sp>
      <p:sp>
        <p:nvSpPr>
          <p:cNvPr id="11" name="角丸四角形 10"/>
          <p:cNvSpPr/>
          <p:nvPr/>
        </p:nvSpPr>
        <p:spPr>
          <a:xfrm>
            <a:off x="6642334" y="292380"/>
            <a:ext cx="4704021" cy="835647"/>
          </a:xfrm>
          <a:prstGeom prst="roundRect">
            <a:avLst/>
          </a:prstGeom>
          <a:solidFill>
            <a:schemeClr val="accent1">
              <a:lumMod val="75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200" b="1" dirty="0">
                <a:solidFill>
                  <a:schemeClr val="bg1"/>
                </a:solidFill>
              </a:rPr>
              <a:t>・年間指導計画の中で時期が早いものから「型」ごとに</a:t>
            </a:r>
            <a:r>
              <a:rPr kumimoji="1" lang="ja-JP" altLang="en-US" sz="1200" b="1" dirty="0" smtClean="0">
                <a:solidFill>
                  <a:schemeClr val="bg1"/>
                </a:solidFill>
              </a:rPr>
              <a:t>割り振ります。</a:t>
            </a:r>
            <a:endParaRPr kumimoji="1" lang="en-US" altLang="ja-JP" sz="1200" b="1" dirty="0">
              <a:solidFill>
                <a:schemeClr val="bg1"/>
              </a:solidFill>
            </a:endParaRPr>
          </a:p>
          <a:p>
            <a:r>
              <a:rPr kumimoji="1" lang="ja-JP" altLang="en-US" sz="1200" b="1" dirty="0">
                <a:solidFill>
                  <a:schemeClr val="bg1"/>
                </a:solidFill>
              </a:rPr>
              <a:t>・「単元名、学年、時間」を</a:t>
            </a:r>
            <a:r>
              <a:rPr kumimoji="1" lang="ja-JP" altLang="en-US" sz="1200" b="1" dirty="0" smtClean="0">
                <a:solidFill>
                  <a:schemeClr val="bg1"/>
                </a:solidFill>
              </a:rPr>
              <a:t>打ち込みます。</a:t>
            </a:r>
            <a:endParaRPr kumimoji="1" lang="en-US" altLang="ja-JP" sz="1200" b="1" dirty="0">
              <a:solidFill>
                <a:schemeClr val="bg1"/>
              </a:solidFill>
            </a:endParaRPr>
          </a:p>
          <a:p>
            <a:r>
              <a:rPr kumimoji="1" lang="ja-JP" altLang="en-US" sz="1200" b="1" dirty="0">
                <a:solidFill>
                  <a:schemeClr val="bg1"/>
                </a:solidFill>
              </a:rPr>
              <a:t>　　　　　　　　　　　　　　　　→</a:t>
            </a:r>
            <a:r>
              <a:rPr kumimoji="1" lang="en-US" altLang="ja-JP" sz="1200" b="1" dirty="0">
                <a:solidFill>
                  <a:schemeClr val="bg1"/>
                </a:solidFill>
              </a:rPr>
              <a:t>【</a:t>
            </a:r>
            <a:r>
              <a:rPr kumimoji="1" lang="ja-JP" altLang="en-US" sz="1200" b="1" dirty="0">
                <a:solidFill>
                  <a:schemeClr val="bg1"/>
                </a:solidFill>
              </a:rPr>
              <a:t>手順２</a:t>
            </a:r>
            <a:r>
              <a:rPr kumimoji="1" lang="en-US" altLang="ja-JP" sz="1200" b="1" dirty="0">
                <a:solidFill>
                  <a:schemeClr val="bg1"/>
                </a:solidFill>
              </a:rPr>
              <a:t>】</a:t>
            </a:r>
            <a:r>
              <a:rPr kumimoji="1" lang="ja-JP" altLang="en-US" sz="1200" b="1" dirty="0">
                <a:solidFill>
                  <a:schemeClr val="bg1"/>
                </a:solidFill>
              </a:rPr>
              <a:t>に反映</a:t>
            </a:r>
            <a:r>
              <a:rPr kumimoji="1" lang="ja-JP" altLang="en-US" sz="1200" b="1" dirty="0" smtClean="0">
                <a:solidFill>
                  <a:schemeClr val="bg1"/>
                </a:solidFill>
              </a:rPr>
              <a:t>されます。</a:t>
            </a:r>
            <a:endParaRPr kumimoji="1" lang="ja-JP" altLang="en-US" sz="1200" b="1" dirty="0">
              <a:solidFill>
                <a:schemeClr val="bg1"/>
              </a:solidFill>
            </a:endParaRPr>
          </a:p>
        </p:txBody>
      </p:sp>
      <p:sp>
        <p:nvSpPr>
          <p:cNvPr id="4" name="円/楕円 3"/>
          <p:cNvSpPr/>
          <p:nvPr/>
        </p:nvSpPr>
        <p:spPr>
          <a:xfrm>
            <a:off x="4593712" y="869058"/>
            <a:ext cx="1489693" cy="53203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H="1">
            <a:off x="6051903" y="648269"/>
            <a:ext cx="458079" cy="288745"/>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9400965" y="2620370"/>
            <a:ext cx="313765" cy="839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5" name="角丸四角形 14"/>
          <p:cNvSpPr/>
          <p:nvPr/>
        </p:nvSpPr>
        <p:spPr>
          <a:xfrm>
            <a:off x="6952433" y="3590774"/>
            <a:ext cx="4512736" cy="701447"/>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b="1" u="none" dirty="0">
                <a:solidFill>
                  <a:schemeClr val="tx1"/>
                </a:solidFill>
              </a:rPr>
              <a:t>技能については、同一日に複数の指導内容を扱うこと</a:t>
            </a:r>
            <a:r>
              <a:rPr kumimoji="1" lang="ja-JP" altLang="en-US" sz="1200" b="1" u="none" dirty="0" smtClean="0">
                <a:solidFill>
                  <a:schemeClr val="tx1"/>
                </a:solidFill>
              </a:rPr>
              <a:t>も想定</a:t>
            </a:r>
            <a:r>
              <a:rPr kumimoji="1" lang="ja-JP" altLang="en-US" sz="1200" b="1" u="none" dirty="0">
                <a:solidFill>
                  <a:schemeClr val="tx1"/>
                </a:solidFill>
              </a:rPr>
              <a:t>できるため（例えば、ボール操作とボールを持たないときの動きを合わせて指導する　等）、２枠を設けて</a:t>
            </a:r>
            <a:r>
              <a:rPr kumimoji="1" lang="ja-JP" altLang="en-US" sz="1200" b="1" u="none" dirty="0" smtClean="0">
                <a:solidFill>
                  <a:schemeClr val="tx1"/>
                </a:solidFill>
              </a:rPr>
              <a:t>います。</a:t>
            </a:r>
            <a:endParaRPr kumimoji="1" lang="en-US" altLang="ja-JP" sz="1200" b="1" u="none" dirty="0">
              <a:solidFill>
                <a:schemeClr val="tx1"/>
              </a:solidFill>
            </a:endParaRPr>
          </a:p>
        </p:txBody>
      </p:sp>
      <p:cxnSp>
        <p:nvCxnSpPr>
          <p:cNvPr id="16" name="直線矢印コネクタ 15"/>
          <p:cNvCxnSpPr/>
          <p:nvPr/>
        </p:nvCxnSpPr>
        <p:spPr>
          <a:xfrm flipV="1">
            <a:off x="8947020" y="3145809"/>
            <a:ext cx="353929" cy="4002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1344347" y="2067951"/>
            <a:ext cx="3498335" cy="613998"/>
          </a:xfrm>
          <a:prstGeom prst="roundRect">
            <a:avLst/>
          </a:prstGeom>
          <a:solidFill>
            <a:schemeClr val="bg1">
              <a:lumMod val="9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b="1" dirty="0">
                <a:solidFill>
                  <a:schemeClr val="tx1"/>
                </a:solidFill>
                <a:latin typeface="+mn-ea"/>
              </a:rPr>
              <a:t>〇、●、◎のいずれかを選ぶと指導内容のセルの色が</a:t>
            </a:r>
            <a:r>
              <a:rPr kumimoji="1" lang="en-US" altLang="ja-JP" sz="1200" b="1" dirty="0">
                <a:solidFill>
                  <a:schemeClr val="tx1"/>
                </a:solidFill>
                <a:latin typeface="+mn-ea"/>
              </a:rPr>
              <a:t>【</a:t>
            </a:r>
            <a:r>
              <a:rPr kumimoji="1" lang="ja-JP" altLang="en-US" sz="1200" b="1" dirty="0">
                <a:solidFill>
                  <a:schemeClr val="tx1"/>
                </a:solidFill>
                <a:latin typeface="+mn-ea"/>
              </a:rPr>
              <a:t>グレー</a:t>
            </a:r>
            <a:r>
              <a:rPr kumimoji="1" lang="en-US" altLang="ja-JP" sz="1200" b="1" dirty="0">
                <a:solidFill>
                  <a:schemeClr val="tx1"/>
                </a:solidFill>
                <a:latin typeface="+mn-ea"/>
              </a:rPr>
              <a:t>】</a:t>
            </a:r>
            <a:r>
              <a:rPr kumimoji="1" lang="ja-JP" altLang="en-US" sz="1200" b="1" dirty="0">
                <a:solidFill>
                  <a:schemeClr val="tx1"/>
                </a:solidFill>
                <a:latin typeface="+mn-ea"/>
              </a:rPr>
              <a:t>に</a:t>
            </a:r>
            <a:r>
              <a:rPr kumimoji="1" lang="ja-JP" altLang="en-US" sz="1200" b="1" dirty="0" smtClean="0">
                <a:solidFill>
                  <a:schemeClr val="tx1"/>
                </a:solidFill>
                <a:latin typeface="+mn-ea"/>
              </a:rPr>
              <a:t>変わります。</a:t>
            </a:r>
            <a:endParaRPr kumimoji="1" lang="ja-JP" altLang="en-US" sz="1200" b="1" dirty="0">
              <a:solidFill>
                <a:schemeClr val="tx1"/>
              </a:solidFill>
              <a:latin typeface="+mn-ea"/>
            </a:endParaRPr>
          </a:p>
        </p:txBody>
      </p:sp>
      <p:sp>
        <p:nvSpPr>
          <p:cNvPr id="18" name="右カーブ矢印 17"/>
          <p:cNvSpPr/>
          <p:nvPr/>
        </p:nvSpPr>
        <p:spPr>
          <a:xfrm>
            <a:off x="942535" y="2202155"/>
            <a:ext cx="340504" cy="773162"/>
          </a:xfrm>
          <a:prstGeom prst="curv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Tree>
    <p:extLst>
      <p:ext uri="{BB962C8B-B14F-4D97-AF65-F5344CB8AC3E}">
        <p14:creationId xmlns:p14="http://schemas.microsoft.com/office/powerpoint/2010/main" val="3831417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617</Words>
  <Application>Microsoft Office PowerPoint</Application>
  <PresentationFormat>ワイド画面</PresentationFormat>
  <Paragraphs>100</Paragraphs>
  <Slides>14</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14</vt:i4>
      </vt:variant>
    </vt:vector>
  </HeadingPairs>
  <TitlesOfParts>
    <vt:vector size="27" baseType="lpstr">
      <vt:lpstr>HGP創英角ｺﾞｼｯｸUB</vt:lpstr>
      <vt:lpstr>HG丸ｺﾞｼｯｸM-PRO</vt:lpstr>
      <vt:lpstr>Meiryo UI</vt:lpstr>
      <vt:lpstr>ＭＳ Ｐゴシック</vt:lpstr>
      <vt:lpstr>新細明體</vt:lpstr>
      <vt:lpstr>Arial</vt:lpstr>
      <vt:lpstr>Calibri</vt:lpstr>
      <vt:lpstr>Calibri Light</vt:lpstr>
      <vt:lpstr>デザインの設定</vt:lpstr>
      <vt:lpstr>1_デザインの設定</vt:lpstr>
      <vt:lpstr>2_デザインの設定</vt:lpstr>
      <vt:lpstr>3_デザインの設定</vt:lpstr>
      <vt:lpstr>レトロスペクト</vt:lpstr>
      <vt:lpstr>中学校保健体育単元作成シート  操作方法について</vt:lpstr>
      <vt:lpstr>目次</vt:lpstr>
      <vt:lpstr>ファイルについて</vt:lpstr>
      <vt:lpstr>まずは年間指導計画 　　　　　　　　を立てましょう</vt:lpstr>
      <vt:lpstr>指導と評価の計画を考えましょう</vt:lpstr>
      <vt:lpstr>指導内容や学習活動などを考えましょう</vt:lpstr>
      <vt:lpstr>PowerPoint プレゼンテーション</vt:lpstr>
      <vt:lpstr>【例：　E球技（第１学年及び第２学年）】</vt:lpstr>
      <vt:lpstr>ゴール型</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中学校保健体育 単元作成シート  操作方法</dc:title>
  <dc:creator>user</dc:creator>
  <cp:lastModifiedBy>user</cp:lastModifiedBy>
  <cp:revision>47</cp:revision>
  <cp:lastPrinted>2021-02-10T01:29:50Z</cp:lastPrinted>
  <dcterms:created xsi:type="dcterms:W3CDTF">2021-02-08T23:58:17Z</dcterms:created>
  <dcterms:modified xsi:type="dcterms:W3CDTF">2021-04-07T04:47:14Z</dcterms:modified>
</cp:coreProperties>
</file>