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14"/>
  </p:notesMasterIdLst>
  <p:handoutMasterIdLst>
    <p:handoutMasterId r:id="rId15"/>
  </p:handoutMasterIdLst>
  <p:sldIdLst>
    <p:sldId id="332" r:id="rId2"/>
    <p:sldId id="422" r:id="rId3"/>
    <p:sldId id="407" r:id="rId4"/>
    <p:sldId id="423" r:id="rId5"/>
    <p:sldId id="379" r:id="rId6"/>
    <p:sldId id="403" r:id="rId7"/>
    <p:sldId id="430" r:id="rId8"/>
    <p:sldId id="392" r:id="rId9"/>
    <p:sldId id="404" r:id="rId10"/>
    <p:sldId id="431" r:id="rId11"/>
    <p:sldId id="429" r:id="rId12"/>
    <p:sldId id="428" r:id="rId13"/>
  </p:sldIdLst>
  <p:sldSz cx="9144000" cy="6858000" type="screen4x3"/>
  <p:notesSz cx="6888163" cy="100187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2B112C9C-96F7-47FC-9299-590AA07C9A65}" type="datetimeFigureOut">
              <a:rPr kumimoji="1" lang="ja-JP" altLang="en-US" smtClean="0"/>
              <a:t>2020/3/5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B3F7E77C-4439-4AB1-98D9-75536BDD1A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846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F3C32A-FB4F-46B1-BDE7-5415DB27319F}" type="datetime1">
              <a:rPr lang="ja-JP" altLang="en-US"/>
              <a:pPr>
                <a:defRPr/>
              </a:pPr>
              <a:t>2020/3/5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F642F0B-56A4-40B8-8FCC-2466615806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201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85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10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68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911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12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599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26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388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62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044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6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025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7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506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8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969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9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2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3ED7D-7A7C-4B2E-BE56-8464D1F11618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AC9746AB-3A2B-4FAC-83C6-C5FE4D7FA3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71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392FD2-6D72-49F7-B82A-942ED43A03B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C662D6-1278-44A9-806A-DB01118A73A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9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57F14-1571-484E-8211-5475569EBE90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A35A0D-2A71-478A-AE61-2ED52D57EA1B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75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456FE0-3631-4FEE-B087-67F6D434F36E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9066FF-A513-4D74-AC7E-0504A1147DE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99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ビデ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ja-JP" altLang="en-US" noProof="0" smtClean="0"/>
              <a:t>アイコンをクリックしてメディアを追加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FB518A-EE71-423B-A973-16AF04F2F07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174F31-DED5-4C00-8A94-FF942C976DC1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29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632B55-43B6-41B6-B2E3-0BCECDB92DF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3B427F-05EA-42B6-A471-A052D2F76DD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73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0C4D4B-02BB-4BD3-B3E0-8718A512E4E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7DE9F7-3E53-44C6-A119-7586900CD19E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3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C31D-C9F6-4ACA-8D2F-3CA81B54C6E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FF0E1-3795-4491-9E11-81266BA91955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3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04E7B-396D-4F2A-A275-B4DD31C4A923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8C3B-4A9D-4B10-B145-15BB08AB0AF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5ECA-8CB8-4387-95EE-4AD724FA60D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0D11-7712-42ED-ADA4-804C4EE347D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6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1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E2EA87-4F5B-49F6-8787-CD292DF5098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0444C2-A039-4F9D-A349-E9DA173EEF2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61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565FF-4E5C-4256-83D2-F91A717508A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BA2F95-73D7-4279-A348-C2BCDA89197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1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4" name="Freeform 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9" name="Freeform 11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0" name="Freeform 12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681659-06DF-434E-9F24-78B742107ABD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CB810B-5186-42BA-8DF1-3A686E45747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3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D3D6-3C05-4388-80C4-C60133E3D2C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99C0-E676-459D-9C34-1974CFE2DE10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3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6A8D39-C1FE-4CA8-B6D1-BA0406F47B9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1EF607-C28C-4BF1-921E-CE72AA5A0688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1350" y="107950"/>
            <a:ext cx="7856538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9125" y="1600200"/>
            <a:ext cx="7878763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DBFA06FF-CCC5-43DF-B1BD-D38F09932285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988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BFA7C9F9-D0DE-46D6-97DF-72D3424B1AB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19" r:id="rId1"/>
    <p:sldLayoutId id="2147484615" r:id="rId2"/>
    <p:sldLayoutId id="2147484616" r:id="rId3"/>
    <p:sldLayoutId id="2147484617" r:id="rId4"/>
    <p:sldLayoutId id="2147484620" r:id="rId5"/>
    <p:sldLayoutId id="2147484621" r:id="rId6"/>
    <p:sldLayoutId id="2147484622" r:id="rId7"/>
    <p:sldLayoutId id="2147484618" r:id="rId8"/>
    <p:sldLayoutId id="2147484623" r:id="rId9"/>
    <p:sldLayoutId id="2147484624" r:id="rId10"/>
    <p:sldLayoutId id="2147484625" r:id="rId11"/>
    <p:sldLayoutId id="2147484626" r:id="rId12"/>
    <p:sldLayoutId id="2147484627" r:id="rId13"/>
    <p:sldLayoutId id="2147484628" r:id="rId14"/>
    <p:sldLayoutId id="214748462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Font typeface="Wingdings 2" panose="05020102010507070707" pitchFamily="18" charset="2"/>
        <a:buChar char=""/>
        <a:defRPr kumimoji="1"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2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課題１</a:t>
            </a: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3186113"/>
            <a:ext cx="81803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やブログでどのような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情報を</a:t>
            </a: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発信したら、自分の身元が分かってしまう可能性があると考えますか。考えつく限り具体的に書きましょう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3899096" y="3228975"/>
            <a:ext cx="15696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予備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711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117693"/>
            <a:ext cx="8969829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友人の投稿に返信したり、会話したくなったとき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ときに、</a:t>
            </a: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自分が思ったのとは異なる読み方をされないか確認する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）ようにしたい。</a:t>
            </a: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なぜなら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、ネットワーク上の情報は、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非言語の情報が伝わらないから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）から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79306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722890" y="442912"/>
            <a:ext cx="8180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例えば、こんな場面</a:t>
            </a:r>
            <a:endParaRPr lang="en-US" altLang="ja-JP" sz="32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722890" y="1164134"/>
            <a:ext cx="81803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に自分の気持ちや思いを投稿したくなったとき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・自分や友人に起きたことを投稿したくなったとき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・友人の投稿に返信したり、会話したくなったとき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・アカウントやプロフィールの設定をするとき</a:t>
            </a:r>
          </a:p>
          <a:p>
            <a:pPr eaLnBrk="1" hangingPunct="1"/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798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639762" y="3186113"/>
            <a:ext cx="818038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特定チャレンジ！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en-US" altLang="ja-JP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君の情報をできるだけ調べよう</a:t>
            </a:r>
            <a:endParaRPr lang="ja-JP" altLang="en-US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074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876027" y="1423958"/>
            <a:ext cx="765305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特定とは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問題ある投稿をした人が誰か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個人を特定すること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名前、住所、会社（学校）</a:t>
            </a:r>
            <a:r>
              <a:rPr lang="en-US" altLang="ja-JP" sz="4800" dirty="0" err="1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etc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072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課題３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0776" y="3243695"/>
            <a:ext cx="88623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君の多くの情報が特定できたのは、なぜだと考えますか？</a:t>
            </a:r>
          </a:p>
        </p:txBody>
      </p:sp>
    </p:spTree>
    <p:extLst>
      <p:ext uri="{BB962C8B-B14F-4D97-AF65-F5344CB8AC3E}">
        <p14:creationId xmlns:p14="http://schemas.microsoft.com/office/powerpoint/2010/main" val="34728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207618" y="461097"/>
            <a:ext cx="873829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君の多くの情報が特定できたのは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だと考えますか？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516699"/>
              </p:ext>
            </p:extLst>
          </p:nvPr>
        </p:nvGraphicFramePr>
        <p:xfrm>
          <a:off x="349322" y="2026371"/>
          <a:ext cx="8337478" cy="45844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5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1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1018">
                  <a:extLst>
                    <a:ext uri="{9D8B030D-6E8A-4147-A177-3AD203B41FA5}">
                      <a16:colId xmlns:a16="http://schemas.microsoft.com/office/drawing/2014/main" val="3322240035"/>
                    </a:ext>
                  </a:extLst>
                </a:gridCol>
              </a:tblGrid>
              <a:tr h="536720"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特定できた理由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関連する情報の特徴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309642"/>
                  </a:ext>
                </a:extLst>
              </a:tr>
              <a:tr h="991157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7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クラスの考えをまとめると</a:t>
                      </a:r>
                      <a:endParaRPr kumimoji="1" lang="ja-JP" altLang="en-US" sz="2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720499" y="609400"/>
            <a:ext cx="81628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どの情報特徴と関連している？</a:t>
            </a:r>
            <a:endParaRPr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720499" y="1843812"/>
            <a:ext cx="765946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54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伝播性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・・・伝わりやすい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複製性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・・・コピーしやすい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残存性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・・・残りやすい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93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207618" y="461097"/>
            <a:ext cx="873829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君の多くの情報が特定できたのは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</a:t>
            </a: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だと考えますか？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648542"/>
              </p:ext>
            </p:extLst>
          </p:nvPr>
        </p:nvGraphicFramePr>
        <p:xfrm>
          <a:off x="349322" y="2026371"/>
          <a:ext cx="8337478" cy="4637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5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0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1855">
                  <a:extLst>
                    <a:ext uri="{9D8B030D-6E8A-4147-A177-3AD203B41FA5}">
                      <a16:colId xmlns:a16="http://schemas.microsoft.com/office/drawing/2014/main" val="3322240035"/>
                    </a:ext>
                  </a:extLst>
                </a:gridCol>
              </a:tblGrid>
              <a:tr h="536720"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特定できた理由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関連する情報の特徴</a:t>
                      </a:r>
                      <a:endParaRPr kumimoji="1" lang="ja-JP" altLang="en-US" sz="2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2309642"/>
                  </a:ext>
                </a:extLst>
              </a:tr>
              <a:tr h="991157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7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クラスの考えをまとめると</a:t>
                      </a:r>
                      <a:endParaRPr kumimoji="1" lang="ja-JP" altLang="en-US" sz="2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solidFill>
                            <a:srgbClr val="FFFF00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文字・写真など多様な情報が記録されているから</a:t>
                      </a:r>
                      <a:endParaRPr kumimoji="1" lang="en-US" altLang="ja-JP" sz="2400" dirty="0" smtClean="0">
                        <a:solidFill>
                          <a:srgbClr val="FFFF00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  <a:p>
                      <a:r>
                        <a:rPr kumimoji="1" lang="ja-JP" altLang="en-US" sz="2400" dirty="0" smtClean="0">
                          <a:solidFill>
                            <a:srgbClr val="FFFF00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情報の関連が記録されているから</a:t>
                      </a:r>
                      <a:endParaRPr kumimoji="1" lang="en-US" altLang="ja-JP" sz="1800" dirty="0" smtClean="0">
                        <a:solidFill>
                          <a:srgbClr val="FFFF00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solidFill>
                            <a:srgbClr val="FFFF00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HGP創英角ｺﾞｼｯｸUB"/>
                        </a:rPr>
                        <a:t>残存性</a:t>
                      </a:r>
                      <a:endParaRPr kumimoji="1" lang="en-US" altLang="ja-JP" sz="2400" dirty="0" smtClean="0">
                        <a:solidFill>
                          <a:srgbClr val="FFFF00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2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課題４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3419796" y="3228975"/>
            <a:ext cx="25282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り返り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2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718003"/>
            <a:ext cx="896982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③この</a:t>
            </a:r>
            <a:r>
              <a:rPr lang="en-US" altLang="ja-JP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回の授業を踏まえて、これから</a:t>
            </a:r>
            <a:r>
              <a:rPr lang="en-US" altLang="ja-JP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を利用する時に心がけたいことを書いて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ください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0785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展示">
  <a:themeElements>
    <a:clrScheme name="展示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展示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展示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展示.thmx</Template>
  <TotalTime>7412</TotalTime>
  <Words>353</Words>
  <Application>Microsoft Office PowerPoint</Application>
  <PresentationFormat>画面に合わせる (4:3)</PresentationFormat>
  <Paragraphs>58</Paragraphs>
  <Slides>12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HGP創英角ｺﾞｼｯｸUB</vt:lpstr>
      <vt:lpstr>ＭＳ Ｐゴシック</vt:lpstr>
      <vt:lpstr>Arial</vt:lpstr>
      <vt:lpstr>Calibri</vt:lpstr>
      <vt:lpstr>Corbel</vt:lpstr>
      <vt:lpstr>Wingdings 2</vt:lpstr>
      <vt:lpstr>展示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大石 智広</dc:creator>
  <cp:lastModifiedBy>大石　智広</cp:lastModifiedBy>
  <cp:revision>146</cp:revision>
  <cp:lastPrinted>2019-06-04T00:16:48Z</cp:lastPrinted>
  <dcterms:created xsi:type="dcterms:W3CDTF">2011-04-07T14:23:48Z</dcterms:created>
  <dcterms:modified xsi:type="dcterms:W3CDTF">2020-03-05T04:18:07Z</dcterms:modified>
</cp:coreProperties>
</file>