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17"/>
  </p:notesMasterIdLst>
  <p:handoutMasterIdLst>
    <p:handoutMasterId r:id="rId18"/>
  </p:handoutMasterIdLst>
  <p:sldIdLst>
    <p:sldId id="332" r:id="rId2"/>
    <p:sldId id="427" r:id="rId3"/>
    <p:sldId id="428" r:id="rId4"/>
    <p:sldId id="429" r:id="rId5"/>
    <p:sldId id="422" r:id="rId6"/>
    <p:sldId id="430" r:id="rId7"/>
    <p:sldId id="440" r:id="rId8"/>
    <p:sldId id="441" r:id="rId9"/>
    <p:sldId id="433" r:id="rId10"/>
    <p:sldId id="434" r:id="rId11"/>
    <p:sldId id="438" r:id="rId12"/>
    <p:sldId id="435" r:id="rId13"/>
    <p:sldId id="432" r:id="rId14"/>
    <p:sldId id="439" r:id="rId15"/>
    <p:sldId id="437" r:id="rId16"/>
  </p:sldIdLst>
  <p:sldSz cx="9144000" cy="6858000" type="screen4x3"/>
  <p:notesSz cx="6888163" cy="100187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7B000EC9-608B-4FEE-A4FA-BE7710167A9A}" type="datetimeFigureOut">
              <a:rPr kumimoji="1" lang="ja-JP" altLang="en-US" smtClean="0"/>
              <a:t>2020/3/5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91121845-4692-4D0C-8709-FA3C9911EF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239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wrap="square" lIns="96606" tIns="48303" rIns="96606" bIns="4830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3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9F3C32A-FB4F-46B1-BDE7-5415DB27319F}" type="datetime1">
              <a:rPr lang="ja-JP" altLang="en-US"/>
              <a:pPr>
                <a:defRPr/>
              </a:pPr>
              <a:t>2020/3/5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wrap="square" lIns="96606" tIns="48303" rIns="96606" bIns="48303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wrap="square" lIns="96606" tIns="48303" rIns="96606" bIns="4830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3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F642F0B-56A4-40B8-8FCC-24666158067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12013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1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85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dirty="0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10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6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11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778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12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60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13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5474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14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4170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15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133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3379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EF48695-0325-4CE7-8042-DF09813A2F8E}" type="slidenum">
              <a:rPr kumimoji="0" lang="ja-JP" altLang="en-US">
                <a:latin typeface="Calibri" panose="020F0502020204030204" pitchFamily="34" charset="0"/>
              </a:rPr>
              <a:pPr/>
              <a:t>2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154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3379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EF48695-0325-4CE7-8042-DF09813A2F8E}" type="slidenum">
              <a:rPr kumimoji="0" lang="ja-JP" altLang="en-US">
                <a:latin typeface="Calibri" panose="020F0502020204030204" pitchFamily="34" charset="0"/>
              </a:rPr>
              <a:pPr/>
              <a:t>3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547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3379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EF48695-0325-4CE7-8042-DF09813A2F8E}" type="slidenum">
              <a:rPr kumimoji="0" lang="ja-JP" altLang="en-US">
                <a:latin typeface="Calibri" panose="020F0502020204030204" pitchFamily="34" charset="0"/>
              </a:rPr>
              <a:pPr/>
              <a:t>4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395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5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426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6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64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7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194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8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5265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9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36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63ED7D-7A7C-4B2E-BE56-8464D1F11618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AC9746AB-3A2B-4FAC-83C6-C5FE4D7FA3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571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280988" y="25876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6" name="Freeform 8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392FD2-6D72-49F7-B82A-942ED43A03BB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2C662D6-1278-44A9-806A-DB01118A73AF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69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の上に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A57F14-1571-484E-8211-5475569EBE90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A35A0D-2A71-478A-AE61-2ED52D57EA1B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675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 2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456FE0-3631-4FEE-B087-67F6D434F36E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9066FF-A513-4D74-AC7E-0504A1147DEC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199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ビデ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ja-JP" altLang="en-US" noProof="0" smtClean="0"/>
              <a:t>アイコンをクリックしてメディアを追加</a:t>
            </a:r>
            <a:endParaRPr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FB518A-EE71-423B-A973-16AF04F2F07B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174F31-DED5-4C00-8A94-FF942C976DC1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929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5" name="Freeform 7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632B55-43B6-41B6-B2E3-0BCECDB92DF9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3B427F-05EA-42B6-A471-A052D2F76DDC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773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280988" y="25876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5" name="Freeform 7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10C4D4B-02BB-4BD3-B3E0-8718A512E4EA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7DE9F7-3E53-44C6-A119-7586900CD19E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83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BC31D-C9F6-4ACA-8D2F-3CA81B54C6E2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FF0E1-3795-4491-9E11-81266BA91955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538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04E7B-396D-4F2A-A275-B4DD31C4A923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48C3B-4A9D-4B10-B145-15BB08AB0AFD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053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85ECA-8CB8-4387-95EE-4AD724FA60DA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10D11-7712-42ED-ADA4-804C4EE347D6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66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5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6" name="Freeform 16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E2EA87-4F5B-49F6-8787-CD292DF50982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0444C2-A039-4F9D-A349-E9DA173EEF2F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614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8" name="Freeform 10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8565FF-4E5C-4256-83D2-F91A717508A9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BA2F95-73D7-4279-A348-C2BCDA891976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910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4" name="Freeform 6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5" name="Freeform 7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6" name="Freeform 8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7" name="Freeform 9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8" name="Freeform 10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9" name="Freeform 11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10" name="Freeform 12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681659-06DF-434E-9F24-78B742107ABD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CB810B-5186-42BA-8DF1-3A686E45747D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236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CD3D6-3C05-4388-80C4-C60133E3D2CA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199C0-E676-459D-9C34-1974CFE2DE10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135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280988" y="25876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6" name="Freeform 8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6A8D39-C1FE-4CA8-B6D1-BA0406F47B9A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1EF607-C28C-4BF1-921E-CE72AA5A0688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67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41350" y="107950"/>
            <a:ext cx="7856538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9125" y="1600200"/>
            <a:ext cx="7878763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100" smtClean="0">
                <a:solidFill>
                  <a:srgbClr val="BFBFBF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fld id="{DBFA06FF-CCC5-43DF-B1BD-D38F09932285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988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kumimoji="0" sz="1100" smtClean="0">
                <a:solidFill>
                  <a:srgbClr val="BFBFBF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fld id="{BFA7C9F9-D0DE-46D6-97DF-72D3424B1ABD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19" r:id="rId1"/>
    <p:sldLayoutId id="2147484615" r:id="rId2"/>
    <p:sldLayoutId id="2147484616" r:id="rId3"/>
    <p:sldLayoutId id="2147484617" r:id="rId4"/>
    <p:sldLayoutId id="2147484620" r:id="rId5"/>
    <p:sldLayoutId id="2147484621" r:id="rId6"/>
    <p:sldLayoutId id="2147484622" r:id="rId7"/>
    <p:sldLayoutId id="2147484618" r:id="rId8"/>
    <p:sldLayoutId id="2147484623" r:id="rId9"/>
    <p:sldLayoutId id="2147484624" r:id="rId10"/>
    <p:sldLayoutId id="2147484625" r:id="rId11"/>
    <p:sldLayoutId id="2147484626" r:id="rId12"/>
    <p:sldLayoutId id="2147484627" r:id="rId13"/>
    <p:sldLayoutId id="2147484628" r:id="rId14"/>
    <p:sldLayoutId id="214748462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9pPr>
    </p:titleStyle>
    <p:bodyStyle>
      <a:lvl1pPr marL="349250" indent="-349250" algn="l" rtl="0" eaLnBrk="0" fontAlgn="base" hangingPunct="0">
        <a:spcBef>
          <a:spcPts val="2000"/>
        </a:spcBef>
        <a:spcAft>
          <a:spcPct val="0"/>
        </a:spcAft>
        <a:buFont typeface="Wingdings 2" panose="05020102010507070707" pitchFamily="18" charset="2"/>
        <a:buChar char=""/>
        <a:defRPr kumimoji="1" sz="24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A6A6A6"/>
        </a:buClr>
        <a:buFont typeface="Wingdings 2" panose="05020102010507070707" pitchFamily="18" charset="2"/>
        <a:buChar char=""/>
        <a:defRPr kumimoji="1"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68375" indent="-282575" algn="l" rtl="0" eaLnBrk="0" fontAlgn="base" hangingPunct="0">
        <a:spcBef>
          <a:spcPts val="600"/>
        </a:spcBef>
        <a:spcAft>
          <a:spcPct val="0"/>
        </a:spcAft>
        <a:buFont typeface="Wingdings 2" panose="05020102010507070707" pitchFamily="18" charset="2"/>
        <a:buChar char=""/>
        <a:defRPr kumimoji="1"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263650" indent="-295275" algn="l" rtl="0" eaLnBrk="0" fontAlgn="base" hangingPunct="0">
        <a:spcBef>
          <a:spcPts val="600"/>
        </a:spcBef>
        <a:spcAft>
          <a:spcPct val="0"/>
        </a:spcAft>
        <a:buClr>
          <a:srgbClr val="A6A6A6"/>
        </a:buClr>
        <a:buFont typeface="Wingdings 2" panose="05020102010507070707" pitchFamily="18" charset="2"/>
        <a:buChar char=""/>
        <a:defRPr kumimoji="1"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546225" indent="-282575" algn="l" rtl="0" eaLnBrk="0" fontAlgn="base" hangingPunct="0">
        <a:spcBef>
          <a:spcPts val="600"/>
        </a:spcBef>
        <a:spcAft>
          <a:spcPct val="0"/>
        </a:spcAft>
        <a:buFont typeface="Wingdings 2" panose="05020102010507070707" pitchFamily="18" charset="2"/>
        <a:buChar char=""/>
        <a:defRPr kumimoji="1"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テキスト ボックス 2"/>
          <p:cNvSpPr txBox="1">
            <a:spLocks noChangeArrowheads="1"/>
          </p:cNvSpPr>
          <p:nvPr/>
        </p:nvSpPr>
        <p:spPr bwMode="auto">
          <a:xfrm>
            <a:off x="3579813" y="1601788"/>
            <a:ext cx="230028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課題１</a:t>
            </a:r>
          </a:p>
        </p:txBody>
      </p:sp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639762" y="3186113"/>
            <a:ext cx="81803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つぶやきポリシーを作ろう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639762" y="708989"/>
            <a:ext cx="8180388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グループ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で出した元ネタから</a:t>
            </a: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</a:t>
            </a:r>
            <a:r>
              <a:rPr lang="en-US" altLang="ja-JP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大切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だと思う</a:t>
            </a: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もの</a:t>
            </a:r>
            <a:r>
              <a:rPr lang="en-US" altLang="ja-JP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自分の考えに合うもの</a:t>
            </a:r>
            <a:r>
              <a:rPr lang="en-US" altLang="ja-JP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まとめて、自分のポリシーを作ろう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その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ポリシーがどうして必要なのか、「根拠」（元になっている考え</a:t>
            </a: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理由</a:t>
            </a: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を書こう。</a:t>
            </a:r>
          </a:p>
        </p:txBody>
      </p:sp>
    </p:spTree>
    <p:extLst>
      <p:ext uri="{BB962C8B-B14F-4D97-AF65-F5344CB8AC3E}">
        <p14:creationId xmlns:p14="http://schemas.microsoft.com/office/powerpoint/2010/main" val="8833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639762" y="2340986"/>
            <a:ext cx="818038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課題２</a:t>
            </a:r>
            <a:endParaRPr lang="en-US" altLang="ja-JP" sz="4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ポリシーを共有しよう</a:t>
            </a:r>
            <a:endParaRPr lang="en-US" altLang="ja-JP" sz="4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931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639762" y="2340986"/>
            <a:ext cx="818038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課題３</a:t>
            </a:r>
            <a:endParaRPr lang="en-US" altLang="ja-JP" sz="4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振り返</a:t>
            </a: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り</a:t>
            </a:r>
            <a:endParaRPr lang="en-US" altLang="ja-JP" sz="4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146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459654" y="872403"/>
            <a:ext cx="8180388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①</a:t>
            </a:r>
            <a:r>
              <a:rPr lang="ja-JP" altLang="en-US" sz="3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どんな</a:t>
            </a: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ときにポリシーを守るのを忘れてしまいそうですか</a:t>
            </a:r>
            <a:r>
              <a:rPr lang="ja-JP" altLang="en-US" sz="3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？</a:t>
            </a:r>
            <a:endParaRPr lang="en-US" altLang="ja-JP" sz="32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3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ポリシー</a:t>
            </a: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を守るのを忘れてしまいそうな場面を想像して、どうしたらよいか対策を考えてみよう。</a:t>
            </a:r>
          </a:p>
        </p:txBody>
      </p:sp>
    </p:spTree>
    <p:extLst>
      <p:ext uri="{BB962C8B-B14F-4D97-AF65-F5344CB8AC3E}">
        <p14:creationId xmlns:p14="http://schemas.microsoft.com/office/powerpoint/2010/main" val="49909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639762" y="2340986"/>
            <a:ext cx="81803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予備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スライド</a:t>
            </a:r>
            <a:endParaRPr lang="en-US" altLang="ja-JP" sz="4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394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722890" y="442912"/>
            <a:ext cx="81803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3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例えば、こんな場面</a:t>
            </a:r>
            <a:endParaRPr lang="en-US" altLang="ja-JP" sz="32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endParaRPr lang="ja-JP" altLang="en-US" sz="3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722890" y="1164134"/>
            <a:ext cx="818038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SNS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に自分の気持ちや思いを投稿したくなったとき</a:t>
            </a:r>
          </a:p>
          <a:p>
            <a:pPr eaLnBrk="1" hangingPunct="1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・自分や友人に起きたことを投稿したくなったとき</a:t>
            </a:r>
          </a:p>
          <a:p>
            <a:pPr eaLnBrk="1" hangingPunct="1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・友人の投稿に返信したり、会話したくなったとき</a:t>
            </a:r>
          </a:p>
          <a:p>
            <a:pPr eaLnBrk="1" hangingPunct="1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・アカウントやプロフィールの設定をするとき</a:t>
            </a:r>
          </a:p>
          <a:p>
            <a:pPr eaLnBrk="1" hangingPunct="1"/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185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テキスト ボックス 2"/>
          <p:cNvSpPr txBox="1">
            <a:spLocks noChangeArrowheads="1"/>
          </p:cNvSpPr>
          <p:nvPr/>
        </p:nvSpPr>
        <p:spPr bwMode="auto">
          <a:xfrm>
            <a:off x="776288" y="2310246"/>
            <a:ext cx="75628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ポリシーって？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方針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や原則</a:t>
            </a:r>
            <a:endParaRPr lang="en-US" altLang="ja-JP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287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テキスト ボックス 2"/>
          <p:cNvSpPr txBox="1">
            <a:spLocks noChangeArrowheads="1"/>
          </p:cNvSpPr>
          <p:nvPr/>
        </p:nvSpPr>
        <p:spPr bwMode="auto">
          <a:xfrm>
            <a:off x="776288" y="2047010"/>
            <a:ext cx="75628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つぶやき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ポリシー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en-US" altLang="ja-JP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SNS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を利用する時に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守る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方針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や原則</a:t>
            </a:r>
            <a:endParaRPr lang="en-US" altLang="ja-JP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42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テキスト ボックス 2"/>
          <p:cNvSpPr txBox="1">
            <a:spLocks noChangeArrowheads="1"/>
          </p:cNvSpPr>
          <p:nvPr/>
        </p:nvSpPr>
        <p:spPr bwMode="auto">
          <a:xfrm>
            <a:off x="776288" y="892848"/>
            <a:ext cx="75628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つぶやき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ポリシー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en-US" altLang="ja-JP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SNS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を利用する時に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守る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方針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や原則</a:t>
            </a:r>
            <a:endParaRPr lang="en-US" altLang="ja-JP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776288" y="4180610"/>
            <a:ext cx="75628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685800" indent="-685800" eaLnBrk="1" hangingPunct="1">
              <a:buFont typeface="Arial" panose="020B0604020202020204" pitchFamily="34" charset="0"/>
              <a:buChar char="•"/>
            </a:pPr>
            <a:r>
              <a:rPr lang="ja-JP" altLang="en-US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発信</a:t>
            </a: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するとき</a:t>
            </a:r>
            <a:endParaRPr lang="en-US" altLang="ja-JP" sz="4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1428750" lvl="1" indent="-685800" eaLnBrk="1" hangingPunct="1">
              <a:buFont typeface="Arial" panose="020B0604020202020204" pitchFamily="34" charset="0"/>
              <a:buChar char="•"/>
            </a:pP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自分から、返信、</a:t>
            </a:r>
            <a: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RT</a:t>
            </a:r>
          </a:p>
          <a:p>
            <a:pPr marL="685800" indent="-685800" eaLnBrk="1" hangingPunct="1">
              <a:buFont typeface="Arial" panose="020B0604020202020204" pitchFamily="34" charset="0"/>
              <a:buChar char="•"/>
            </a:pP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アカウントを作成・設定する時</a:t>
            </a:r>
            <a:endParaRPr lang="en-US" altLang="ja-JP" sz="4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782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639762" y="2008477"/>
            <a:ext cx="818038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Step1</a:t>
            </a:r>
          </a:p>
          <a:p>
            <a:pPr algn="ctr" eaLnBrk="1" hangingPunct="1"/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グループ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でポリシー</a:t>
            </a: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</a:t>
            </a:r>
            <a:endParaRPr lang="en-US" altLang="ja-JP" sz="4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元ネタ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を考えよう</a:t>
            </a:r>
          </a:p>
        </p:txBody>
      </p:sp>
    </p:spTree>
    <p:extLst>
      <p:ext uri="{BB962C8B-B14F-4D97-AF65-F5344CB8AC3E}">
        <p14:creationId xmlns:p14="http://schemas.microsoft.com/office/powerpoint/2010/main" val="298074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459653" y="803132"/>
            <a:ext cx="8180388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en-US" altLang="ja-JP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回目、</a:t>
            </a:r>
            <a:r>
              <a:rPr lang="en-US" altLang="ja-JP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回目の授業で考えたことを見直しておこう。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これまでの授業をヒントに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</a:t>
            </a:r>
            <a:r>
              <a:rPr lang="en-US" altLang="ja-JP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SNS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を利用する場面を設定します。その場面で、</a:t>
            </a:r>
            <a:r>
              <a:rPr lang="en-US" altLang="ja-JP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SNS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で利用する時に気を付けることを、出し合います。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発言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はすぐに付箋に書きます。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出て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きたアイデアを批判しない</a:t>
            </a: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！</a:t>
            </a:r>
            <a:r>
              <a:rPr lang="en-US" altLang="ja-JP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疑問に思ったら理由を聞いてみよう）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反対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の考えもどんどん出す</a:t>
            </a:r>
          </a:p>
        </p:txBody>
      </p:sp>
    </p:spTree>
    <p:extLst>
      <p:ext uri="{BB962C8B-B14F-4D97-AF65-F5344CB8AC3E}">
        <p14:creationId xmlns:p14="http://schemas.microsoft.com/office/powerpoint/2010/main" val="151966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963612" y="2077750"/>
            <a:ext cx="8180388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ja-JP" altLang="en-US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回目のプリント</a:t>
            </a:r>
            <a:endParaRPr lang="en-US" altLang="ja-JP" sz="8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から付箋を作ろう</a:t>
            </a:r>
            <a:endParaRPr lang="en-US" altLang="ja-JP" sz="8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101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852776" y="2410259"/>
            <a:ext cx="8180388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000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</a:t>
            </a:r>
            <a:r>
              <a:rPr lang="ja-JP" altLang="en-US" sz="8000" dirty="0" smtClean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回目</a:t>
            </a:r>
            <a:r>
              <a:rPr lang="ja-JP" altLang="en-US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のプリント</a:t>
            </a:r>
            <a:endParaRPr lang="en-US" altLang="ja-JP" sz="8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8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から付箋を作ろう</a:t>
            </a:r>
            <a:endParaRPr lang="en-US" altLang="ja-JP" sz="8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9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639762" y="2340986"/>
            <a:ext cx="818038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Step</a:t>
            </a: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</a:t>
            </a:r>
            <a:endParaRPr lang="en-US" altLang="ja-JP" sz="4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自分のポリシーをまとめよう</a:t>
            </a:r>
          </a:p>
        </p:txBody>
      </p:sp>
    </p:spTree>
    <p:extLst>
      <p:ext uri="{BB962C8B-B14F-4D97-AF65-F5344CB8AC3E}">
        <p14:creationId xmlns:p14="http://schemas.microsoft.com/office/powerpoint/2010/main" val="409998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展示">
  <a:themeElements>
    <a:clrScheme name="展示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展示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展示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展示.thmx</Template>
  <TotalTime>13108</TotalTime>
  <Words>327</Words>
  <Application>Microsoft Office PowerPoint</Application>
  <PresentationFormat>画面に合わせる (4:3)</PresentationFormat>
  <Paragraphs>56</Paragraphs>
  <Slides>15</Slides>
  <Notes>15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2" baseType="lpstr">
      <vt:lpstr>HGP創英角ｺﾞｼｯｸUB</vt:lpstr>
      <vt:lpstr>ＭＳ Ｐゴシック</vt:lpstr>
      <vt:lpstr>Arial</vt:lpstr>
      <vt:lpstr>Calibri</vt:lpstr>
      <vt:lpstr>Corbel</vt:lpstr>
      <vt:lpstr>Wingdings 2</vt:lpstr>
      <vt:lpstr>展示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大石 智広</dc:creator>
  <cp:lastModifiedBy>大石　智広</cp:lastModifiedBy>
  <cp:revision>151</cp:revision>
  <cp:lastPrinted>2019-06-04T00:19:33Z</cp:lastPrinted>
  <dcterms:created xsi:type="dcterms:W3CDTF">2011-04-07T14:23:48Z</dcterms:created>
  <dcterms:modified xsi:type="dcterms:W3CDTF">2020-03-05T04:18:23Z</dcterms:modified>
</cp:coreProperties>
</file>