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793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58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228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49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94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02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250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732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31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047A6-B3E6-4FE5-8A0D-AA766384F773}" type="datetimeFigureOut">
              <a:rPr kumimoji="1" lang="ja-JP" altLang="en-US" smtClean="0"/>
              <a:t>2022/3/7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06EF0-5A63-4679-B613-7894ECE83E5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6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22073"/>
          </a:xfrm>
        </p:spPr>
        <p:txBody>
          <a:bodyPr/>
          <a:lstStyle/>
          <a:p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ゲーム・社会性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41964" y="2656115"/>
            <a:ext cx="7099463" cy="3461656"/>
          </a:xfrm>
        </p:spPr>
        <p:txBody>
          <a:bodyPr/>
          <a:lstStyle/>
          <a:p>
            <a:pPr algn="l"/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・みんなで　いっしょに　生活カルタ</a:t>
            </a:r>
          </a:p>
          <a:p>
            <a:pPr algn="l"/>
            <a:r>
              <a:rPr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・いろいろタワー</a:t>
            </a:r>
          </a:p>
          <a:p>
            <a:pPr algn="l"/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・流し○○ゲーム</a:t>
            </a:r>
          </a:p>
          <a:p>
            <a:pPr algn="l"/>
            <a:r>
              <a:rPr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・プレゼント釣りゲーム</a:t>
            </a:r>
          </a:p>
          <a:p>
            <a:pPr algn="l"/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・トークテーマＢＯＸ</a:t>
            </a:r>
            <a:endParaRPr kumimoji="1" lang="en-US" altLang="ja-JP" dirty="0" smtClean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l"/>
            <a:r>
              <a:rPr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・「いいね！」カードで　たのしくＨＲに参加しよう！！</a:t>
            </a:r>
            <a:endParaRPr lang="en-US" altLang="ja-JP" dirty="0" smtClean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l"/>
            <a:r>
              <a:rPr kumimoji="1"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・かるた</a:t>
            </a:r>
            <a:r>
              <a:rPr lang="ja-JP" altLang="en-US" dirty="0" smtClean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ｄｅビンゴ（ゲーム）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429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86" y="120542"/>
            <a:ext cx="4680857" cy="65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13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058" y="25760"/>
            <a:ext cx="4855650" cy="665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9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93" y="0"/>
            <a:ext cx="5050797" cy="66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9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586" y="0"/>
            <a:ext cx="4849271" cy="67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932" y="-1"/>
            <a:ext cx="4956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5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35" y="240632"/>
            <a:ext cx="4587381" cy="629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25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-10808"/>
            <a:ext cx="4811486" cy="67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42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50</Words>
  <Application>Microsoft Office PowerPoint</Application>
  <PresentationFormat>ワイド画面</PresentationFormat>
  <Paragraphs>8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UD デジタル 教科書体 NK-B</vt:lpstr>
      <vt:lpstr>游ゴシック</vt:lpstr>
      <vt:lpstr>游ゴシック Light</vt:lpstr>
      <vt:lpstr>Arial</vt:lpstr>
      <vt:lpstr>Office テーマ</vt:lpstr>
      <vt:lpstr>ゲーム・社会性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神奈川県教育委員会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ゲーム・社会性</dc:title>
  <dc:creator>馬場 正美</dc:creator>
  <cp:lastModifiedBy>八木　佳子</cp:lastModifiedBy>
  <cp:revision>6</cp:revision>
  <dcterms:created xsi:type="dcterms:W3CDTF">2022-03-04T05:53:12Z</dcterms:created>
  <dcterms:modified xsi:type="dcterms:W3CDTF">2022-03-06T23:10:20Z</dcterms:modified>
</cp:coreProperties>
</file>