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61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33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88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0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4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5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8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89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9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3B2A-2E16-4C05-9E63-249C6E0438D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BD93-E199-478A-A561-9D7DBBCFD3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4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6679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　科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0547" y="2381693"/>
            <a:ext cx="8817935" cy="387025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・朝顔の発芽模型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ぺらっと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地図記号カード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・点字使用児童生徒用　作図台</a:t>
            </a:r>
          </a:p>
          <a:p>
            <a:pPr algn="l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（全盲用三角定規・分度器・分まわし使用時）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・かけ算イラスト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・生物基礎　免疫の仕組み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・８分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19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秒のかなた－光の速さを体感する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・日本全国の都道府県（県庁所在地）名と位置をたくさん覚えよう！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80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-5033"/>
            <a:ext cx="5094515" cy="68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6" y="-23260"/>
            <a:ext cx="4876801" cy="67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-4096"/>
            <a:ext cx="5259131" cy="66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-214385"/>
            <a:ext cx="5246914" cy="696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0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図 2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93" y="3285815"/>
            <a:ext cx="2346386" cy="1606156"/>
          </a:xfrm>
          <a:prstGeom prst="rect">
            <a:avLst/>
          </a:prstGeom>
        </p:spPr>
      </p:pic>
      <p:pic>
        <p:nvPicPr>
          <p:cNvPr id="2059" name="図 2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507" y="261257"/>
            <a:ext cx="469277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16234"/>
          <a:stretch/>
        </p:blipFill>
        <p:spPr>
          <a:xfrm>
            <a:off x="3336325" y="227490"/>
            <a:ext cx="4942702" cy="64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74" y="0"/>
            <a:ext cx="4847812" cy="67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73</Words>
  <Application>Microsoft Office PowerPoint</Application>
  <PresentationFormat>ワイド画面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UD デジタル 教科書体 NK-B</vt:lpstr>
      <vt:lpstr>游ゴシック</vt:lpstr>
      <vt:lpstr>游ゴシック Light</vt:lpstr>
      <vt:lpstr>Arial</vt:lpstr>
      <vt:lpstr>Office テーマ</vt:lpstr>
      <vt:lpstr>教　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神奈川県教育委員会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　科</dc:title>
  <dc:creator>馬場 正美</dc:creator>
  <cp:lastModifiedBy>八木　佳子</cp:lastModifiedBy>
  <cp:revision>5</cp:revision>
  <cp:lastPrinted>2022-03-04T07:39:55Z</cp:lastPrinted>
  <dcterms:created xsi:type="dcterms:W3CDTF">2022-03-04T06:46:11Z</dcterms:created>
  <dcterms:modified xsi:type="dcterms:W3CDTF">2022-03-04T08:34:10Z</dcterms:modified>
</cp:coreProperties>
</file>