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9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10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05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9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76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13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24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44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395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53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83BE-769B-4D66-989F-145A5206D16C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75D9-D7C1-4581-BB19-F9AFEC550B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93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76601"/>
          </a:xfrm>
        </p:spPr>
        <p:txBody>
          <a:bodyPr/>
          <a:lstStyle/>
          <a:p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認　知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94910" y="2431472"/>
            <a:ext cx="6373090" cy="3803073"/>
          </a:xfrm>
        </p:spPr>
        <p:txBody>
          <a:bodyPr/>
          <a:lstStyle/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・マトリックス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・ひっぱりっこ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・スライドカッコン型はめ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・プットアウト教材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・ごはんのペグさし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・カボッと　かさねて</a:t>
            </a:r>
          </a:p>
          <a:p>
            <a:pPr algn="l"/>
            <a:r>
              <a:rPr kumimoji="1"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・魚とり ／ 魚つり ゲーム</a:t>
            </a:r>
          </a:p>
          <a:p>
            <a:pPr algn="l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・どっちが長い？！～長さを比べてみよう～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33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6" y="10730"/>
            <a:ext cx="4942114" cy="674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1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71" y="-18496"/>
            <a:ext cx="4767944" cy="6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2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40" y="0"/>
            <a:ext cx="4903189" cy="67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8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28" y="-21426"/>
            <a:ext cx="5159829" cy="68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8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-8478"/>
            <a:ext cx="4762680" cy="67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5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43" y="4718"/>
            <a:ext cx="4968462" cy="66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7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63" y="3011121"/>
            <a:ext cx="1794928" cy="118202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40" y="240632"/>
            <a:ext cx="4378126" cy="63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5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7" y="16800"/>
            <a:ext cx="5147190" cy="66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</Words>
  <Application>Microsoft Office PowerPoint</Application>
  <PresentationFormat>ワイド画面</PresentationFormat>
  <Paragraphs>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UD デジタル 教科書体 NK-B</vt:lpstr>
      <vt:lpstr>游ゴシック</vt:lpstr>
      <vt:lpstr>游ゴシック Light</vt:lpstr>
      <vt:lpstr>Arial</vt:lpstr>
      <vt:lpstr>Office テーマ</vt:lpstr>
      <vt:lpstr>認　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神奈川県教育委員会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　知</dc:title>
  <dc:creator>馬場 正美</dc:creator>
  <cp:lastModifiedBy>八木　佳子</cp:lastModifiedBy>
  <cp:revision>3</cp:revision>
  <dcterms:created xsi:type="dcterms:W3CDTF">2022-03-04T07:00:23Z</dcterms:created>
  <dcterms:modified xsi:type="dcterms:W3CDTF">2022-03-04T08:46:23Z</dcterms:modified>
</cp:coreProperties>
</file>