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83" autoAdjust="0"/>
    <p:restoredTop sz="94660"/>
  </p:normalViewPr>
  <p:slideViewPr>
    <p:cSldViewPr snapToGrid="0">
      <p:cViewPr varScale="1">
        <p:scale>
          <a:sx n="39" d="100"/>
          <a:sy n="39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3D6E-326C-4C85-95AF-07044C5829E0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3944-7211-457C-84DF-BDDDE4E1A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09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3D6E-326C-4C85-95AF-07044C5829E0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3944-7211-457C-84DF-BDDDE4E1A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91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3D6E-326C-4C85-95AF-07044C5829E0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3944-7211-457C-84DF-BDDDE4E1A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43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3D6E-326C-4C85-95AF-07044C5829E0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3944-7211-457C-84DF-BDDDE4E1A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12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3D6E-326C-4C85-95AF-07044C5829E0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3944-7211-457C-84DF-BDDDE4E1A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25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3D6E-326C-4C85-95AF-07044C5829E0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3944-7211-457C-84DF-BDDDE4E1A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73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3D6E-326C-4C85-95AF-07044C5829E0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3944-7211-457C-84DF-BDDDE4E1A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80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3D6E-326C-4C85-95AF-07044C5829E0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3944-7211-457C-84DF-BDDDE4E1A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4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3D6E-326C-4C85-95AF-07044C5829E0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3944-7211-457C-84DF-BDDDE4E1A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91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3D6E-326C-4C85-95AF-07044C5829E0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3944-7211-457C-84DF-BDDDE4E1A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75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3D6E-326C-4C85-95AF-07044C5829E0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3944-7211-457C-84DF-BDDDE4E1A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5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A3D6E-326C-4C85-95AF-07044C5829E0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53944-7211-457C-84DF-BDDDE4E1A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40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28951"/>
          </a:xfrm>
        </p:spPr>
        <p:txBody>
          <a:bodyPr/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 の 他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831771" y="2677886"/>
            <a:ext cx="6030686" cy="3396343"/>
          </a:xfrm>
        </p:spPr>
        <p:txBody>
          <a:bodyPr/>
          <a:lstStyle/>
          <a:p>
            <a:pPr algn="l"/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・中身がわかる！　学習ボックス</a:t>
            </a:r>
          </a:p>
          <a:p>
            <a:pPr algn="l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・情報防災訓練カード</a:t>
            </a:r>
          </a:p>
          <a:p>
            <a:pPr algn="l"/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・シュレッダー自助具</a:t>
            </a:r>
          </a:p>
          <a:p>
            <a:pPr algn="l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・固定式カスタネットはさみ</a:t>
            </a:r>
          </a:p>
          <a:p>
            <a:pPr algn="l"/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・君のための花丸君</a:t>
            </a:r>
          </a:p>
          <a:p>
            <a:pPr algn="l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・妊婦エプロンを身に着けて妊婦体験しよう</a:t>
            </a:r>
          </a:p>
          <a:p>
            <a:pPr algn="l"/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・サガミレンジャー（劇）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068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066" y="172995"/>
            <a:ext cx="4712467" cy="650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5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-8219"/>
            <a:ext cx="5060533" cy="671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2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742" y="3115164"/>
            <a:ext cx="2000487" cy="170828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037" y="271849"/>
            <a:ext cx="4438192" cy="635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64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424" y="163773"/>
            <a:ext cx="4976432" cy="65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2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094" y="0"/>
            <a:ext cx="5326997" cy="668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1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599" y="1"/>
            <a:ext cx="5204658" cy="671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6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743" y="-18305"/>
            <a:ext cx="4968380" cy="67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56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47</Words>
  <Application>Microsoft Office PowerPoint</Application>
  <PresentationFormat>ワイド画面</PresentationFormat>
  <Paragraphs>8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UD デジタル 教科書体 NK-B</vt:lpstr>
      <vt:lpstr>游ゴシック</vt:lpstr>
      <vt:lpstr>游ゴシック Light</vt:lpstr>
      <vt:lpstr>Arial</vt:lpstr>
      <vt:lpstr>Office テーマ</vt:lpstr>
      <vt:lpstr>そ の 他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神奈川県教育委員会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その他</dc:title>
  <dc:creator>馬場 正美</dc:creator>
  <cp:lastModifiedBy>八木　佳子</cp:lastModifiedBy>
  <cp:revision>6</cp:revision>
  <dcterms:created xsi:type="dcterms:W3CDTF">2022-03-04T06:16:50Z</dcterms:created>
  <dcterms:modified xsi:type="dcterms:W3CDTF">2022-03-06T23:17:49Z</dcterms:modified>
</cp:coreProperties>
</file>