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 snapToGrid="0">
      <p:cViewPr varScale="1">
        <p:scale>
          <a:sx n="44" d="100"/>
          <a:sy n="44" d="100"/>
        </p:scale>
        <p:origin x="5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79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00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22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00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08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39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87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02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52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29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6825C-C8BA-4987-96AA-75B61BDFA3DB}" type="datetimeFigureOut">
              <a:rPr kumimoji="1" lang="ja-JP" altLang="en-US" smtClean="0"/>
              <a:t>2022/3/4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FBBA-E08C-4760-AE7A-928396A3C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41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185408"/>
          </a:xfrm>
        </p:spPr>
        <p:txBody>
          <a:bodyPr/>
          <a:lstStyle/>
          <a:p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運　動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484914" y="2873829"/>
            <a:ext cx="4702629" cy="2612571"/>
          </a:xfrm>
        </p:spPr>
        <p:txBody>
          <a:bodyPr/>
          <a:lstStyle/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・風船ベッド</a:t>
            </a:r>
            <a:endParaRPr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・なりきりジョッキー</a:t>
            </a:r>
          </a:p>
          <a:p>
            <a:pPr algn="l"/>
            <a:r>
              <a:rPr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・弓道　～的を狙ってみよう！～</a:t>
            </a:r>
            <a:endParaRPr lang="en-US" altLang="ja-JP" dirty="0" smtClean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・剣道ロボット</a:t>
            </a:r>
          </a:p>
          <a:p>
            <a:pPr algn="l"/>
            <a:r>
              <a:rPr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・見比べて確認しよう</a:t>
            </a:r>
            <a:endParaRPr kumimoji="1" lang="ja-JP" altLang="en-US" dirty="0" smtClean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615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87" y="-89527"/>
            <a:ext cx="5159828" cy="68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8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3" y="-34011"/>
            <a:ext cx="4766194" cy="68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-131000"/>
            <a:ext cx="5007429" cy="68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2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44" y="0"/>
            <a:ext cx="4896713" cy="67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6" y="-12349"/>
            <a:ext cx="4887568" cy="67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53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ワイド画面</PresentationFormat>
  <Paragraphs>6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UD デジタル 教科書体 NK-B</vt:lpstr>
      <vt:lpstr>游ゴシック</vt:lpstr>
      <vt:lpstr>游ゴシック Light</vt:lpstr>
      <vt:lpstr>Arial</vt:lpstr>
      <vt:lpstr>Office テーマ</vt:lpstr>
      <vt:lpstr>運　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神奈川県教育委員会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運動</dc:title>
  <dc:creator>馬場 正美</dc:creator>
  <cp:lastModifiedBy>馬場 正美</cp:lastModifiedBy>
  <cp:revision>2</cp:revision>
  <dcterms:created xsi:type="dcterms:W3CDTF">2022-03-04T06:29:36Z</dcterms:created>
  <dcterms:modified xsi:type="dcterms:W3CDTF">2022-03-04T06:34:50Z</dcterms:modified>
</cp:coreProperties>
</file>