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09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84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1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21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7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89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53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32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47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5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69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8C7-82B3-4857-BD24-117061D11ACA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DCDE-9428-4711-A485-C481E0675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6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482292"/>
          </a:xfrm>
        </p:spPr>
        <p:txBody>
          <a:bodyPr/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図工・美術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69127" y="3435928"/>
            <a:ext cx="5929746" cy="1551708"/>
          </a:xfrm>
        </p:spPr>
        <p:txBody>
          <a:bodyPr/>
          <a:lstStyle/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・電池転がし絵</a:t>
            </a:r>
          </a:p>
          <a:p>
            <a:pPr algn="l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・ふたりで転がし絵</a:t>
            </a:r>
          </a:p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・パネルシアター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アイスクリームのうた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05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7" y="144041"/>
            <a:ext cx="5029200" cy="65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5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6" y="233464"/>
            <a:ext cx="5001491" cy="63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0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507" y="3147237"/>
            <a:ext cx="1839837" cy="18059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350" y="204947"/>
            <a:ext cx="4571078" cy="63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17</Words>
  <Application>Microsoft Office PowerPoint</Application>
  <PresentationFormat>画面に合わせる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Office テーマ</vt:lpstr>
      <vt:lpstr>図工・美術</vt:lpstr>
      <vt:lpstr>PowerPoint プレゼンテーション</vt:lpstr>
      <vt:lpstr>PowerPoint プレゼンテーション</vt:lpstr>
      <vt:lpstr>PowerPoint プレゼンテーション</vt:lpstr>
    </vt:vector>
  </TitlesOfParts>
  <Company>神奈川県教育委員会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馬場 正美</dc:creator>
  <cp:lastModifiedBy>八木　佳子</cp:lastModifiedBy>
  <cp:revision>4</cp:revision>
  <dcterms:created xsi:type="dcterms:W3CDTF">2022-03-04T05:35:19Z</dcterms:created>
  <dcterms:modified xsi:type="dcterms:W3CDTF">2022-03-04T08:39:25Z</dcterms:modified>
</cp:coreProperties>
</file>